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
  </p:notesMasterIdLst>
  <p:handoutMasterIdLst>
    <p:handoutMasterId r:id="rId8"/>
  </p:handoutMasterIdLst>
  <p:sldIdLst>
    <p:sldId id="287" r:id="rId2"/>
    <p:sldId id="290" r:id="rId3"/>
    <p:sldId id="292" r:id="rId4"/>
    <p:sldId id="298" r:id="rId5"/>
    <p:sldId id="299" r:id="rId6"/>
  </p:sldIdLst>
  <p:sldSz cx="9906000" cy="6858000" type="A4"/>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B0C"/>
    <a:srgbClr val="662482"/>
    <a:srgbClr val="00179E"/>
    <a:srgbClr val="009F14"/>
    <a:srgbClr val="ED2925"/>
    <a:srgbClr val="F89420"/>
    <a:srgbClr val="0072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2" d="100"/>
          <a:sy n="112" d="100"/>
        </p:scale>
        <p:origin x="1356" y="810"/>
      </p:cViewPr>
      <p:guideLst>
        <p:guide orient="horz" pos="2160"/>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340572DE-1040-098D-883E-9A9DBCDACB6E}"/>
              </a:ext>
            </a:extLst>
          </p:cNvPr>
          <p:cNvSpPr>
            <a:spLocks noGrp="1"/>
          </p:cNvSpPr>
          <p:nvPr>
            <p:ph type="hdr" sz="quarter"/>
          </p:nvPr>
        </p:nvSpPr>
        <p:spPr>
          <a:xfrm>
            <a:off x="0" y="0"/>
            <a:ext cx="2947088" cy="497047"/>
          </a:xfrm>
          <a:prstGeom prst="rect">
            <a:avLst/>
          </a:prstGeom>
        </p:spPr>
        <p:txBody>
          <a:bodyPr vert="horz" lIns="91424" tIns="45714" rIns="91424" bIns="45714" rtlCol="0"/>
          <a:lstStyle>
            <a:lvl1pPr algn="l">
              <a:defRPr sz="1200"/>
            </a:lvl1pPr>
          </a:lstStyle>
          <a:p>
            <a:endParaRPr lang="it-IT"/>
          </a:p>
        </p:txBody>
      </p:sp>
      <p:sp>
        <p:nvSpPr>
          <p:cNvPr id="3" name="Segnaposto data 2">
            <a:extLst>
              <a:ext uri="{FF2B5EF4-FFF2-40B4-BE49-F238E27FC236}">
                <a16:creationId xmlns:a16="http://schemas.microsoft.com/office/drawing/2014/main" id="{EA5D82D5-6302-050E-ECEE-40988DA0A4A0}"/>
              </a:ext>
            </a:extLst>
          </p:cNvPr>
          <p:cNvSpPr>
            <a:spLocks noGrp="1"/>
          </p:cNvSpPr>
          <p:nvPr>
            <p:ph type="dt" sz="quarter" idx="1"/>
          </p:nvPr>
        </p:nvSpPr>
        <p:spPr>
          <a:xfrm>
            <a:off x="3850587" y="0"/>
            <a:ext cx="2947088" cy="497047"/>
          </a:xfrm>
          <a:prstGeom prst="rect">
            <a:avLst/>
          </a:prstGeom>
        </p:spPr>
        <p:txBody>
          <a:bodyPr vert="horz" lIns="91424" tIns="45714" rIns="91424" bIns="45714" rtlCol="0"/>
          <a:lstStyle>
            <a:lvl1pPr algn="r">
              <a:defRPr sz="1200"/>
            </a:lvl1pPr>
          </a:lstStyle>
          <a:p>
            <a:fld id="{495BEC22-A2B6-406C-BF69-C4E9EA6E33F7}" type="datetimeFigureOut">
              <a:rPr lang="it-IT" smtClean="0"/>
              <a:t>01/09/2026</a:t>
            </a:fld>
            <a:endParaRPr lang="it-IT"/>
          </a:p>
        </p:txBody>
      </p:sp>
      <p:sp>
        <p:nvSpPr>
          <p:cNvPr id="4" name="Segnaposto piè di pagina 3">
            <a:extLst>
              <a:ext uri="{FF2B5EF4-FFF2-40B4-BE49-F238E27FC236}">
                <a16:creationId xmlns:a16="http://schemas.microsoft.com/office/drawing/2014/main" id="{7DA402A3-FA65-8C64-A294-CB5C75573686}"/>
              </a:ext>
            </a:extLst>
          </p:cNvPr>
          <p:cNvSpPr>
            <a:spLocks noGrp="1"/>
          </p:cNvSpPr>
          <p:nvPr>
            <p:ph type="ftr" sz="quarter" idx="2"/>
          </p:nvPr>
        </p:nvSpPr>
        <p:spPr>
          <a:xfrm>
            <a:off x="0" y="9432769"/>
            <a:ext cx="2947088" cy="497047"/>
          </a:xfrm>
          <a:prstGeom prst="rect">
            <a:avLst/>
          </a:prstGeom>
        </p:spPr>
        <p:txBody>
          <a:bodyPr vert="horz" lIns="91424" tIns="45714" rIns="91424" bIns="45714" rtlCol="0" anchor="b"/>
          <a:lstStyle>
            <a:lvl1pPr algn="l">
              <a:defRPr sz="1200"/>
            </a:lvl1pPr>
          </a:lstStyle>
          <a:p>
            <a:endParaRPr lang="it-IT"/>
          </a:p>
        </p:txBody>
      </p:sp>
      <p:sp>
        <p:nvSpPr>
          <p:cNvPr id="5" name="Segnaposto numero diapositiva 4">
            <a:extLst>
              <a:ext uri="{FF2B5EF4-FFF2-40B4-BE49-F238E27FC236}">
                <a16:creationId xmlns:a16="http://schemas.microsoft.com/office/drawing/2014/main" id="{F00C225A-543F-7F2B-05B6-42E05EB90E04}"/>
              </a:ext>
            </a:extLst>
          </p:cNvPr>
          <p:cNvSpPr>
            <a:spLocks noGrp="1"/>
          </p:cNvSpPr>
          <p:nvPr>
            <p:ph type="sldNum" sz="quarter" idx="3"/>
          </p:nvPr>
        </p:nvSpPr>
        <p:spPr>
          <a:xfrm>
            <a:off x="3850587" y="9432769"/>
            <a:ext cx="2947088" cy="497047"/>
          </a:xfrm>
          <a:prstGeom prst="rect">
            <a:avLst/>
          </a:prstGeom>
        </p:spPr>
        <p:txBody>
          <a:bodyPr vert="horz" lIns="91424" tIns="45714" rIns="91424" bIns="45714" rtlCol="0" anchor="b"/>
          <a:lstStyle>
            <a:lvl1pPr algn="r">
              <a:defRPr sz="1200"/>
            </a:lvl1pPr>
          </a:lstStyle>
          <a:p>
            <a:fld id="{226DAF59-7903-4EF6-B969-47910F089650}" type="slidenum">
              <a:rPr lang="it-IT" smtClean="0"/>
              <a:t>‹N›</a:t>
            </a:fld>
            <a:endParaRPr lang="it-IT"/>
          </a:p>
        </p:txBody>
      </p:sp>
    </p:spTree>
    <p:extLst>
      <p:ext uri="{BB962C8B-B14F-4D97-AF65-F5344CB8AC3E}">
        <p14:creationId xmlns:p14="http://schemas.microsoft.com/office/powerpoint/2010/main" val="36022043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4"/>
            <a:ext cx="2946347" cy="498215"/>
          </a:xfrm>
          <a:prstGeom prst="rect">
            <a:avLst/>
          </a:prstGeom>
        </p:spPr>
        <p:txBody>
          <a:bodyPr vert="horz" lIns="91424" tIns="45714" rIns="91424" bIns="45714" rtlCol="0"/>
          <a:lstStyle>
            <a:lvl1pPr algn="l">
              <a:defRPr sz="1200"/>
            </a:lvl1pPr>
          </a:lstStyle>
          <a:p>
            <a:endParaRPr lang="it-IT"/>
          </a:p>
        </p:txBody>
      </p:sp>
      <p:sp>
        <p:nvSpPr>
          <p:cNvPr id="3" name="Segnaposto data 2"/>
          <p:cNvSpPr>
            <a:spLocks noGrp="1"/>
          </p:cNvSpPr>
          <p:nvPr>
            <p:ph type="dt" idx="1"/>
          </p:nvPr>
        </p:nvSpPr>
        <p:spPr>
          <a:xfrm>
            <a:off x="3851344" y="4"/>
            <a:ext cx="2946347" cy="498215"/>
          </a:xfrm>
          <a:prstGeom prst="rect">
            <a:avLst/>
          </a:prstGeom>
        </p:spPr>
        <p:txBody>
          <a:bodyPr vert="horz" lIns="91424" tIns="45714" rIns="91424" bIns="45714" rtlCol="0"/>
          <a:lstStyle>
            <a:lvl1pPr algn="r">
              <a:defRPr sz="1200"/>
            </a:lvl1pPr>
          </a:lstStyle>
          <a:p>
            <a:fld id="{88D5688E-BAE9-44EC-9289-B5A29197477E}" type="datetimeFigureOut">
              <a:rPr lang="it-IT" smtClean="0"/>
              <a:t>01/09/2026</a:t>
            </a:fld>
            <a:endParaRPr lang="it-IT"/>
          </a:p>
        </p:txBody>
      </p:sp>
      <p:sp>
        <p:nvSpPr>
          <p:cNvPr id="4" name="Segnaposto immagine diapositiva 3"/>
          <p:cNvSpPr>
            <a:spLocks noGrp="1" noRot="1" noChangeAspect="1"/>
          </p:cNvSpPr>
          <p:nvPr>
            <p:ph type="sldImg" idx="2"/>
          </p:nvPr>
        </p:nvSpPr>
        <p:spPr>
          <a:xfrm>
            <a:off x="979488" y="1241425"/>
            <a:ext cx="4840287" cy="3351213"/>
          </a:xfrm>
          <a:prstGeom prst="rect">
            <a:avLst/>
          </a:prstGeom>
          <a:noFill/>
          <a:ln w="12700">
            <a:solidFill>
              <a:prstClr val="black"/>
            </a:solidFill>
          </a:ln>
        </p:spPr>
        <p:txBody>
          <a:bodyPr vert="horz" lIns="91424" tIns="45714" rIns="91424" bIns="45714" rtlCol="0" anchor="ctr"/>
          <a:lstStyle/>
          <a:p>
            <a:endParaRPr lang="it-IT"/>
          </a:p>
        </p:txBody>
      </p:sp>
      <p:sp>
        <p:nvSpPr>
          <p:cNvPr id="5" name="Segnaposto note 4"/>
          <p:cNvSpPr>
            <a:spLocks noGrp="1"/>
          </p:cNvSpPr>
          <p:nvPr>
            <p:ph type="body" sz="quarter" idx="3"/>
          </p:nvPr>
        </p:nvSpPr>
        <p:spPr>
          <a:xfrm>
            <a:off x="679927" y="4778722"/>
            <a:ext cx="5439410" cy="3909864"/>
          </a:xfrm>
          <a:prstGeom prst="rect">
            <a:avLst/>
          </a:prstGeom>
        </p:spPr>
        <p:txBody>
          <a:bodyPr vert="horz" lIns="91424" tIns="45714" rIns="91424" bIns="45714"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2" y="9431602"/>
            <a:ext cx="2946347" cy="498214"/>
          </a:xfrm>
          <a:prstGeom prst="rect">
            <a:avLst/>
          </a:prstGeom>
        </p:spPr>
        <p:txBody>
          <a:bodyPr vert="horz" lIns="91424" tIns="45714" rIns="91424" bIns="45714" rtlCol="0" anchor="b"/>
          <a:lstStyle>
            <a:lvl1pPr algn="l">
              <a:defRPr sz="1200"/>
            </a:lvl1pPr>
          </a:lstStyle>
          <a:p>
            <a:endParaRPr lang="it-IT"/>
          </a:p>
        </p:txBody>
      </p:sp>
      <p:sp>
        <p:nvSpPr>
          <p:cNvPr id="7" name="Segnaposto numero diapositiva 6"/>
          <p:cNvSpPr>
            <a:spLocks noGrp="1"/>
          </p:cNvSpPr>
          <p:nvPr>
            <p:ph type="sldNum" sz="quarter" idx="5"/>
          </p:nvPr>
        </p:nvSpPr>
        <p:spPr>
          <a:xfrm>
            <a:off x="3851344" y="9431602"/>
            <a:ext cx="2946347" cy="498214"/>
          </a:xfrm>
          <a:prstGeom prst="rect">
            <a:avLst/>
          </a:prstGeom>
        </p:spPr>
        <p:txBody>
          <a:bodyPr vert="horz" lIns="91424" tIns="45714" rIns="91424" bIns="45714" rtlCol="0" anchor="b"/>
          <a:lstStyle>
            <a:lvl1pPr algn="r">
              <a:defRPr sz="1200"/>
            </a:lvl1pPr>
          </a:lstStyle>
          <a:p>
            <a:fld id="{B18B48A1-9A07-4176-9EEB-9632C00545C1}" type="slidenum">
              <a:rPr lang="it-IT" smtClean="0"/>
              <a:t>‹N›</a:t>
            </a:fld>
            <a:endParaRPr lang="it-IT"/>
          </a:p>
        </p:txBody>
      </p:sp>
    </p:spTree>
    <p:extLst>
      <p:ext uri="{BB962C8B-B14F-4D97-AF65-F5344CB8AC3E}">
        <p14:creationId xmlns:p14="http://schemas.microsoft.com/office/powerpoint/2010/main" val="44350722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12" indent="0" algn="ctr">
              <a:buNone/>
              <a:defRPr sz="2000"/>
            </a:lvl2pPr>
            <a:lvl3pPr marL="914423" indent="0" algn="ctr">
              <a:buNone/>
              <a:defRPr sz="1800"/>
            </a:lvl3pPr>
            <a:lvl4pPr marL="1371634" indent="0" algn="ctr">
              <a:buNone/>
              <a:defRPr sz="1600"/>
            </a:lvl4pPr>
            <a:lvl5pPr marL="1828846" indent="0" algn="ctr">
              <a:buNone/>
              <a:defRPr sz="1600"/>
            </a:lvl5pPr>
            <a:lvl6pPr marL="2286057" indent="0" algn="ctr">
              <a:buNone/>
              <a:defRPr sz="1600"/>
            </a:lvl6pPr>
            <a:lvl7pPr marL="2743269" indent="0" algn="ctr">
              <a:buNone/>
              <a:defRPr sz="1600"/>
            </a:lvl7pPr>
            <a:lvl8pPr marL="3200480" indent="0" algn="ctr">
              <a:buNone/>
              <a:defRPr sz="1600"/>
            </a:lvl8pPr>
            <a:lvl9pPr marL="3657691"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31ACE23-E3F4-42D7-988E-067CD52409D4}" type="datetime1">
              <a:rPr lang="it-IT" smtClean="0"/>
              <a:t>01/09/2026</a:t>
            </a:fld>
            <a:endParaRPr lang="it-IT"/>
          </a:p>
        </p:txBody>
      </p:sp>
      <p:sp>
        <p:nvSpPr>
          <p:cNvPr id="5" name="Footer Placeholder 4"/>
          <p:cNvSpPr>
            <a:spLocks noGrp="1"/>
          </p:cNvSpPr>
          <p:nvPr>
            <p:ph type="ftr" sz="quarter" idx="11"/>
          </p:nvPr>
        </p:nvSpPr>
        <p:spPr/>
        <p:txBody>
          <a:bodyPr/>
          <a:lstStyle/>
          <a:p>
            <a:r>
              <a:rPr lang="it-IT"/>
              <a:t>Coppa Italia Eccellenza - 2025/2026</a:t>
            </a:r>
          </a:p>
        </p:txBody>
      </p:sp>
      <p:sp>
        <p:nvSpPr>
          <p:cNvPr id="6" name="Slide Number Placeholder 5"/>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1557159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D84374B2-0FE2-4CF2-ACBB-D743748FEDAD}" type="datetime1">
              <a:rPr lang="it-IT" smtClean="0"/>
              <a:t>01/09/2026</a:t>
            </a:fld>
            <a:endParaRPr lang="it-IT"/>
          </a:p>
        </p:txBody>
      </p:sp>
      <p:sp>
        <p:nvSpPr>
          <p:cNvPr id="5" name="Footer Placeholder 4"/>
          <p:cNvSpPr>
            <a:spLocks noGrp="1"/>
          </p:cNvSpPr>
          <p:nvPr>
            <p:ph type="ftr" sz="quarter" idx="11"/>
          </p:nvPr>
        </p:nvSpPr>
        <p:spPr/>
        <p:txBody>
          <a:bodyPr/>
          <a:lstStyle/>
          <a:p>
            <a:r>
              <a:rPr lang="it-IT"/>
              <a:t>Coppa Italia Eccellenza - 2025/2026</a:t>
            </a:r>
          </a:p>
        </p:txBody>
      </p:sp>
      <p:sp>
        <p:nvSpPr>
          <p:cNvPr id="6" name="Slide Number Placeholder 5"/>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824374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75880" y="1709742"/>
            <a:ext cx="8543925"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75880" y="4589467"/>
            <a:ext cx="8543925" cy="1500187"/>
          </a:xfrm>
        </p:spPr>
        <p:txBody>
          <a:bodyPr/>
          <a:lstStyle>
            <a:lvl1pPr marL="0" indent="0">
              <a:buNone/>
              <a:defRPr sz="2400">
                <a:solidFill>
                  <a:schemeClr val="tx1">
                    <a:tint val="82000"/>
                  </a:schemeClr>
                </a:solidFill>
              </a:defRPr>
            </a:lvl1pPr>
            <a:lvl2pPr marL="457212" indent="0">
              <a:buNone/>
              <a:defRPr sz="2000">
                <a:solidFill>
                  <a:schemeClr val="tx1">
                    <a:tint val="82000"/>
                  </a:schemeClr>
                </a:solidFill>
              </a:defRPr>
            </a:lvl2pPr>
            <a:lvl3pPr marL="914423" indent="0">
              <a:buNone/>
              <a:defRPr sz="1800">
                <a:solidFill>
                  <a:schemeClr val="tx1">
                    <a:tint val="82000"/>
                  </a:schemeClr>
                </a:solidFill>
              </a:defRPr>
            </a:lvl3pPr>
            <a:lvl4pPr marL="1371634" indent="0">
              <a:buNone/>
              <a:defRPr sz="1600">
                <a:solidFill>
                  <a:schemeClr val="tx1">
                    <a:tint val="82000"/>
                  </a:schemeClr>
                </a:solidFill>
              </a:defRPr>
            </a:lvl4pPr>
            <a:lvl5pPr marL="1828846" indent="0">
              <a:buNone/>
              <a:defRPr sz="1600">
                <a:solidFill>
                  <a:schemeClr val="tx1">
                    <a:tint val="82000"/>
                  </a:schemeClr>
                </a:solidFill>
              </a:defRPr>
            </a:lvl5pPr>
            <a:lvl6pPr marL="2286057" indent="0">
              <a:buNone/>
              <a:defRPr sz="1600">
                <a:solidFill>
                  <a:schemeClr val="tx1">
                    <a:tint val="82000"/>
                  </a:schemeClr>
                </a:solidFill>
              </a:defRPr>
            </a:lvl6pPr>
            <a:lvl7pPr marL="2743269" indent="0">
              <a:buNone/>
              <a:defRPr sz="1600">
                <a:solidFill>
                  <a:schemeClr val="tx1">
                    <a:tint val="82000"/>
                  </a:schemeClr>
                </a:solidFill>
              </a:defRPr>
            </a:lvl7pPr>
            <a:lvl8pPr marL="3200480" indent="0">
              <a:buNone/>
              <a:defRPr sz="1600">
                <a:solidFill>
                  <a:schemeClr val="tx1">
                    <a:tint val="82000"/>
                  </a:schemeClr>
                </a:solidFill>
              </a:defRPr>
            </a:lvl8pPr>
            <a:lvl9pPr marL="3657691" indent="0">
              <a:buNone/>
              <a:defRPr sz="1600">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67C10613-BE34-4209-AF78-49A2CF5F5D66}" type="datetime1">
              <a:rPr lang="it-IT" smtClean="0"/>
              <a:t>01/09/2026</a:t>
            </a:fld>
            <a:endParaRPr lang="it-IT"/>
          </a:p>
        </p:txBody>
      </p:sp>
      <p:sp>
        <p:nvSpPr>
          <p:cNvPr id="5" name="Footer Placeholder 4"/>
          <p:cNvSpPr>
            <a:spLocks noGrp="1"/>
          </p:cNvSpPr>
          <p:nvPr>
            <p:ph type="ftr" sz="quarter" idx="11"/>
          </p:nvPr>
        </p:nvSpPr>
        <p:spPr/>
        <p:txBody>
          <a:bodyPr/>
          <a:lstStyle/>
          <a:p>
            <a:r>
              <a:rPr lang="it-IT"/>
              <a:t>Coppa Italia Eccellenza - 2025/2026</a:t>
            </a:r>
          </a:p>
        </p:txBody>
      </p:sp>
      <p:sp>
        <p:nvSpPr>
          <p:cNvPr id="6" name="Slide Number Placeholder 5"/>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226305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5F83FA6-D574-417E-BA1C-F85DA030376B}" type="datetime1">
              <a:rPr lang="it-IT" smtClean="0"/>
              <a:t>01/09/2026</a:t>
            </a:fld>
            <a:endParaRPr lang="it-IT"/>
          </a:p>
        </p:txBody>
      </p:sp>
      <p:sp>
        <p:nvSpPr>
          <p:cNvPr id="6" name="Footer Placeholder 5"/>
          <p:cNvSpPr>
            <a:spLocks noGrp="1"/>
          </p:cNvSpPr>
          <p:nvPr>
            <p:ph type="ftr" sz="quarter" idx="11"/>
          </p:nvPr>
        </p:nvSpPr>
        <p:spPr/>
        <p:txBody>
          <a:bodyPr/>
          <a:lstStyle/>
          <a:p>
            <a:r>
              <a:rPr lang="it-IT"/>
              <a:t>Coppa Italia Eccellenza - 2025/2026</a:t>
            </a:r>
          </a:p>
        </p:txBody>
      </p:sp>
      <p:sp>
        <p:nvSpPr>
          <p:cNvPr id="7" name="Slide Number Placeholder 6"/>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193355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82329" y="365129"/>
            <a:ext cx="8543925"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2330" y="1681163"/>
            <a:ext cx="4190702" cy="82391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682330" y="2505075"/>
            <a:ext cx="4190702"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014913" y="2505075"/>
            <a:ext cx="4211340"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42E2EB36-181B-4491-BC25-8C42C039E804}" type="datetime1">
              <a:rPr lang="it-IT" smtClean="0"/>
              <a:t>01/09/2026</a:t>
            </a:fld>
            <a:endParaRPr lang="it-IT"/>
          </a:p>
        </p:txBody>
      </p:sp>
      <p:sp>
        <p:nvSpPr>
          <p:cNvPr id="8" name="Footer Placeholder 7"/>
          <p:cNvSpPr>
            <a:spLocks noGrp="1"/>
          </p:cNvSpPr>
          <p:nvPr>
            <p:ph type="ftr" sz="quarter" idx="11"/>
          </p:nvPr>
        </p:nvSpPr>
        <p:spPr/>
        <p:txBody>
          <a:bodyPr/>
          <a:lstStyle/>
          <a:p>
            <a:r>
              <a:rPr lang="it-IT"/>
              <a:t>Coppa Italia Eccellenza - 2025/2026</a:t>
            </a:r>
          </a:p>
        </p:txBody>
      </p:sp>
      <p:sp>
        <p:nvSpPr>
          <p:cNvPr id="9" name="Slide Number Placeholder 8"/>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2781286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68B9C69B-90E2-489E-88EE-E6419217A252}" type="datetime1">
              <a:rPr lang="it-IT" smtClean="0"/>
              <a:t>01/09/2026</a:t>
            </a:fld>
            <a:endParaRPr lang="it-IT"/>
          </a:p>
        </p:txBody>
      </p:sp>
      <p:sp>
        <p:nvSpPr>
          <p:cNvPr id="4" name="Footer Placeholder 3"/>
          <p:cNvSpPr>
            <a:spLocks noGrp="1"/>
          </p:cNvSpPr>
          <p:nvPr>
            <p:ph type="ftr" sz="quarter" idx="11"/>
          </p:nvPr>
        </p:nvSpPr>
        <p:spPr/>
        <p:txBody>
          <a:bodyPr/>
          <a:lstStyle/>
          <a:p>
            <a:r>
              <a:rPr lang="it-IT"/>
              <a:t>Coppa Italia Eccellenza - 2025/2026</a:t>
            </a:r>
          </a:p>
        </p:txBody>
      </p:sp>
      <p:sp>
        <p:nvSpPr>
          <p:cNvPr id="5" name="Slide Number Placeholder 4"/>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2465932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1DBC51-1137-4D94-AB01-F7E2047908ED}" type="datetime1">
              <a:rPr lang="it-IT" smtClean="0"/>
              <a:t>01/09/2026</a:t>
            </a:fld>
            <a:endParaRPr lang="it-IT"/>
          </a:p>
        </p:txBody>
      </p:sp>
      <p:sp>
        <p:nvSpPr>
          <p:cNvPr id="3" name="Footer Placeholder 2"/>
          <p:cNvSpPr>
            <a:spLocks noGrp="1"/>
          </p:cNvSpPr>
          <p:nvPr>
            <p:ph type="ftr" sz="quarter" idx="11"/>
          </p:nvPr>
        </p:nvSpPr>
        <p:spPr/>
        <p:txBody>
          <a:bodyPr/>
          <a:lstStyle/>
          <a:p>
            <a:r>
              <a:rPr lang="it-IT"/>
              <a:t>Coppa Italia Eccellenza - 2025/2026</a:t>
            </a:r>
          </a:p>
        </p:txBody>
      </p:sp>
      <p:sp>
        <p:nvSpPr>
          <p:cNvPr id="4" name="Slide Number Placeholder 3"/>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1406793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4211341" y="987429"/>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9" indent="0">
              <a:buNone/>
              <a:defRPr sz="1000"/>
            </a:lvl7pPr>
            <a:lvl8pPr marL="3200480" indent="0">
              <a:buNone/>
              <a:defRPr sz="1000"/>
            </a:lvl8pPr>
            <a:lvl9pPr marL="3657691"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64C9F928-7502-4B11-BDAC-E98189B7323A}" type="datetime1">
              <a:rPr lang="it-IT" smtClean="0"/>
              <a:t>01/09/2026</a:t>
            </a:fld>
            <a:endParaRPr lang="it-IT"/>
          </a:p>
        </p:txBody>
      </p:sp>
      <p:sp>
        <p:nvSpPr>
          <p:cNvPr id="6" name="Footer Placeholder 5"/>
          <p:cNvSpPr>
            <a:spLocks noGrp="1"/>
          </p:cNvSpPr>
          <p:nvPr>
            <p:ph type="ftr" sz="quarter" idx="11"/>
          </p:nvPr>
        </p:nvSpPr>
        <p:spPr/>
        <p:txBody>
          <a:bodyPr/>
          <a:lstStyle/>
          <a:p>
            <a:r>
              <a:rPr lang="it-IT"/>
              <a:t>Coppa Italia Eccellenza - 2025/2026</a:t>
            </a:r>
          </a:p>
        </p:txBody>
      </p:sp>
      <p:sp>
        <p:nvSpPr>
          <p:cNvPr id="7" name="Slide Number Placeholder 6"/>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4190937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82329" y="457200"/>
            <a:ext cx="3194943"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211341" y="987429"/>
            <a:ext cx="5014913" cy="4873625"/>
          </a:xfrm>
        </p:spPr>
        <p:txBody>
          <a:bodyPr anchor="t"/>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82329" y="2057400"/>
            <a:ext cx="3194943" cy="3811588"/>
          </a:xfrm>
        </p:spPr>
        <p:txBody>
          <a:bodyPr/>
          <a:lstStyle>
            <a:lvl1pPr marL="0" indent="0">
              <a:buNone/>
              <a:defRPr sz="1600"/>
            </a:lvl1pPr>
            <a:lvl2pPr marL="457212" indent="0">
              <a:buNone/>
              <a:defRPr sz="1400"/>
            </a:lvl2pPr>
            <a:lvl3pPr marL="914423" indent="0">
              <a:buNone/>
              <a:defRPr sz="1200"/>
            </a:lvl3pPr>
            <a:lvl4pPr marL="1371634" indent="0">
              <a:buNone/>
              <a:defRPr sz="1000"/>
            </a:lvl4pPr>
            <a:lvl5pPr marL="1828846" indent="0">
              <a:buNone/>
              <a:defRPr sz="1000"/>
            </a:lvl5pPr>
            <a:lvl6pPr marL="2286057" indent="0">
              <a:buNone/>
              <a:defRPr sz="1000"/>
            </a:lvl6pPr>
            <a:lvl7pPr marL="2743269" indent="0">
              <a:buNone/>
              <a:defRPr sz="1000"/>
            </a:lvl7pPr>
            <a:lvl8pPr marL="3200480" indent="0">
              <a:buNone/>
              <a:defRPr sz="1000"/>
            </a:lvl8pPr>
            <a:lvl9pPr marL="3657691"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28D55649-94C0-4A53-A415-E877D8E696A9}" type="datetime1">
              <a:rPr lang="it-IT" smtClean="0"/>
              <a:t>01/09/2026</a:t>
            </a:fld>
            <a:endParaRPr lang="it-IT"/>
          </a:p>
        </p:txBody>
      </p:sp>
      <p:sp>
        <p:nvSpPr>
          <p:cNvPr id="6" name="Footer Placeholder 5"/>
          <p:cNvSpPr>
            <a:spLocks noGrp="1"/>
          </p:cNvSpPr>
          <p:nvPr>
            <p:ph type="ftr" sz="quarter" idx="11"/>
          </p:nvPr>
        </p:nvSpPr>
        <p:spPr/>
        <p:txBody>
          <a:bodyPr/>
          <a:lstStyle/>
          <a:p>
            <a:r>
              <a:rPr lang="it-IT"/>
              <a:t>Coppa Italia Eccellenza - 2025/2026</a:t>
            </a:r>
          </a:p>
        </p:txBody>
      </p:sp>
      <p:sp>
        <p:nvSpPr>
          <p:cNvPr id="7" name="Slide Number Placeholder 6"/>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1804387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B4D038B-73AF-4790-94E5-760629790FED}" type="datetime1">
              <a:rPr lang="it-IT" smtClean="0"/>
              <a:t>01/09/2026</a:t>
            </a:fld>
            <a:endParaRPr lang="it-IT"/>
          </a:p>
        </p:txBody>
      </p:sp>
      <p:sp>
        <p:nvSpPr>
          <p:cNvPr id="5" name="Footer Placeholder 4"/>
          <p:cNvSpPr>
            <a:spLocks noGrp="1"/>
          </p:cNvSpPr>
          <p:nvPr>
            <p:ph type="ftr" sz="quarter" idx="11"/>
          </p:nvPr>
        </p:nvSpPr>
        <p:spPr/>
        <p:txBody>
          <a:bodyPr/>
          <a:lstStyle/>
          <a:p>
            <a:r>
              <a:rPr lang="it-IT"/>
              <a:t>Coppa Italia Eccellenza - 2025/2026</a:t>
            </a:r>
          </a:p>
        </p:txBody>
      </p:sp>
      <p:sp>
        <p:nvSpPr>
          <p:cNvPr id="6" name="Slide Number Placeholder 5"/>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3272183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FF03E07A-B987-4151-A669-7D1DA93AA793}" type="datetime1">
              <a:rPr lang="it-IT" smtClean="0"/>
              <a:t>01/09/2026</a:t>
            </a:fld>
            <a:endParaRPr lang="it-IT"/>
          </a:p>
        </p:txBody>
      </p:sp>
      <p:sp>
        <p:nvSpPr>
          <p:cNvPr id="5" name="Footer Placeholder 4"/>
          <p:cNvSpPr>
            <a:spLocks noGrp="1"/>
          </p:cNvSpPr>
          <p:nvPr>
            <p:ph type="ftr" sz="quarter" idx="11"/>
          </p:nvPr>
        </p:nvSpPr>
        <p:spPr/>
        <p:txBody>
          <a:bodyPr/>
          <a:lstStyle/>
          <a:p>
            <a:r>
              <a:rPr lang="it-IT"/>
              <a:t>Coppa Italia Eccellenza - 2025/2026</a:t>
            </a:r>
          </a:p>
        </p:txBody>
      </p:sp>
      <p:sp>
        <p:nvSpPr>
          <p:cNvPr id="6" name="Slide Number Placeholder 5"/>
          <p:cNvSpPr>
            <a:spLocks noGrp="1"/>
          </p:cNvSpPr>
          <p:nvPr>
            <p:ph type="sldNum" sz="quarter" idx="12"/>
          </p:nvPr>
        </p:nvSpPr>
        <p:spPr/>
        <p:txBody>
          <a:bodyPr/>
          <a:lstStyle/>
          <a:p>
            <a:fld id="{E014FD49-6DA9-4A99-99CA-A281B0A71340}" type="slidenum">
              <a:rPr lang="it-IT" smtClean="0"/>
              <a:t>‹N›</a:t>
            </a:fld>
            <a:endParaRPr lang="it-IT"/>
          </a:p>
        </p:txBody>
      </p:sp>
    </p:spTree>
    <p:extLst>
      <p:ext uri="{BB962C8B-B14F-4D97-AF65-F5344CB8AC3E}">
        <p14:creationId xmlns:p14="http://schemas.microsoft.com/office/powerpoint/2010/main" val="281568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9"/>
            <a:ext cx="8543925"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81038" y="6356354"/>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8FCF5B2-938B-4ACC-BFA8-55050BB24236}" type="datetime1">
              <a:rPr lang="it-IT" smtClean="0"/>
              <a:t>01/09/2026</a:t>
            </a:fld>
            <a:endParaRPr lang="it-IT"/>
          </a:p>
        </p:txBody>
      </p:sp>
      <p:sp>
        <p:nvSpPr>
          <p:cNvPr id="5" name="Footer Placeholder 4"/>
          <p:cNvSpPr>
            <a:spLocks noGrp="1"/>
          </p:cNvSpPr>
          <p:nvPr>
            <p:ph type="ftr" sz="quarter" idx="3"/>
          </p:nvPr>
        </p:nvSpPr>
        <p:spPr>
          <a:xfrm>
            <a:off x="3281363" y="6356354"/>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it-IT"/>
              <a:t>Coppa Italia Eccellenza - 2025/2026</a:t>
            </a:r>
          </a:p>
        </p:txBody>
      </p:sp>
      <p:sp>
        <p:nvSpPr>
          <p:cNvPr id="6" name="Slide Number Placeholder 5"/>
          <p:cNvSpPr>
            <a:spLocks noGrp="1"/>
          </p:cNvSpPr>
          <p:nvPr>
            <p:ph type="sldNum" sz="quarter" idx="4"/>
          </p:nvPr>
        </p:nvSpPr>
        <p:spPr>
          <a:xfrm>
            <a:off x="6996113" y="6356354"/>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014FD49-6DA9-4A99-99CA-A281B0A71340}" type="slidenum">
              <a:rPr lang="it-IT" smtClean="0"/>
              <a:t>‹N›</a:t>
            </a:fld>
            <a:endParaRPr lang="it-IT"/>
          </a:p>
        </p:txBody>
      </p:sp>
    </p:spTree>
    <p:extLst>
      <p:ext uri="{BB962C8B-B14F-4D97-AF65-F5344CB8AC3E}">
        <p14:creationId xmlns:p14="http://schemas.microsoft.com/office/powerpoint/2010/main" val="13652684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23"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606" indent="-228606"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7" indent="-228606"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6"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4" algn="l" defTabSz="914423" rtl="0" eaLnBrk="1" latinLnBrk="0" hangingPunct="1">
        <a:defRPr sz="1800" kern="1200">
          <a:solidFill>
            <a:schemeClr val="tx1"/>
          </a:solidFill>
          <a:latin typeface="+mn-lt"/>
          <a:ea typeface="+mn-ea"/>
          <a:cs typeface="+mn-cs"/>
        </a:defRPr>
      </a:lvl4pPr>
      <a:lvl5pPr marL="1828846" algn="l" defTabSz="914423" rtl="0" eaLnBrk="1" latinLnBrk="0" hangingPunct="1">
        <a:defRPr sz="1800" kern="1200">
          <a:solidFill>
            <a:schemeClr val="tx1"/>
          </a:solidFill>
          <a:latin typeface="+mn-lt"/>
          <a:ea typeface="+mn-ea"/>
          <a:cs typeface="+mn-cs"/>
        </a:defRPr>
      </a:lvl5pPr>
      <a:lvl6pPr marL="2286057" algn="l" defTabSz="914423" rtl="0" eaLnBrk="1" latinLnBrk="0" hangingPunct="1">
        <a:defRPr sz="1800" kern="1200">
          <a:solidFill>
            <a:schemeClr val="tx1"/>
          </a:solidFill>
          <a:latin typeface="+mn-lt"/>
          <a:ea typeface="+mn-ea"/>
          <a:cs typeface="+mn-cs"/>
        </a:defRPr>
      </a:lvl6pPr>
      <a:lvl7pPr marL="2743269"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1" algn="l" defTabSz="91442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E445F501-ED66-2E26-285C-E0B48A1A57FA}"/>
              </a:ext>
            </a:extLst>
          </p:cNvPr>
          <p:cNvSpPr txBox="1"/>
          <p:nvPr/>
        </p:nvSpPr>
        <p:spPr>
          <a:xfrm>
            <a:off x="1631798" y="5915575"/>
            <a:ext cx="7865851" cy="830997"/>
          </a:xfrm>
          <a:prstGeom prst="rect">
            <a:avLst/>
          </a:prstGeom>
          <a:noFill/>
        </p:spPr>
        <p:txBody>
          <a:bodyPr wrap="square">
            <a:spAutoFit/>
          </a:bodyPr>
          <a:lstStyle/>
          <a:p>
            <a:pPr algn="ctr" defTabSz="742987">
              <a:defRPr/>
            </a:pPr>
            <a:r>
              <a:rPr lang="it-IT" sz="4700" b="1" dirty="0">
                <a:solidFill>
                  <a:srgbClr val="E95B0C"/>
                </a:solidFill>
                <a:latin typeface="VTF Redzone Classic" panose="00000500000000000000" pitchFamily="2" charset="0"/>
              </a:rPr>
              <a:t>stagione sportiva 2026/2027</a:t>
            </a:r>
          </a:p>
        </p:txBody>
      </p:sp>
      <p:sp>
        <p:nvSpPr>
          <p:cNvPr id="15" name="CasellaDiTesto 14">
            <a:extLst>
              <a:ext uri="{FF2B5EF4-FFF2-40B4-BE49-F238E27FC236}">
                <a16:creationId xmlns:a16="http://schemas.microsoft.com/office/drawing/2014/main" id="{56B7A27D-B316-5FA0-CA40-ED9C3571E7C6}"/>
              </a:ext>
            </a:extLst>
          </p:cNvPr>
          <p:cNvSpPr txBox="1"/>
          <p:nvPr/>
        </p:nvSpPr>
        <p:spPr>
          <a:xfrm>
            <a:off x="728643" y="3338373"/>
            <a:ext cx="4953000" cy="1200329"/>
          </a:xfrm>
          <a:prstGeom prst="rect">
            <a:avLst/>
          </a:prstGeom>
          <a:noFill/>
        </p:spPr>
        <p:txBody>
          <a:bodyPr wrap="square">
            <a:spAutoFit/>
          </a:bodyPr>
          <a:lstStyle/>
          <a:p>
            <a:pPr algn="ctr" defTabSz="742987">
              <a:defRPr/>
            </a:pPr>
            <a:r>
              <a:rPr lang="it-IT" sz="7200" b="1" dirty="0">
                <a:solidFill>
                  <a:srgbClr val="FF0000"/>
                </a:solidFill>
                <a:latin typeface="VTF Redzone Classic" panose="00000500000000000000" pitchFamily="2" charset="0"/>
              </a:rPr>
              <a:t>EDIZIONE</a:t>
            </a:r>
            <a:endParaRPr lang="it-IT" sz="2000" b="1" dirty="0">
              <a:solidFill>
                <a:srgbClr val="FF0000"/>
              </a:solidFill>
              <a:latin typeface="VTF Redzone Classic" panose="00000500000000000000" pitchFamily="2" charset="0"/>
            </a:endParaRPr>
          </a:p>
        </p:txBody>
      </p:sp>
      <p:sp>
        <p:nvSpPr>
          <p:cNvPr id="17" name="CasellaDiTesto 16">
            <a:extLst>
              <a:ext uri="{FF2B5EF4-FFF2-40B4-BE49-F238E27FC236}">
                <a16:creationId xmlns:a16="http://schemas.microsoft.com/office/drawing/2014/main" id="{BB7CD3EE-2A6F-8680-897D-5506F2BCA7CE}"/>
              </a:ext>
            </a:extLst>
          </p:cNvPr>
          <p:cNvSpPr txBox="1"/>
          <p:nvPr/>
        </p:nvSpPr>
        <p:spPr>
          <a:xfrm>
            <a:off x="1085027" y="-86983"/>
            <a:ext cx="4240232" cy="4093428"/>
          </a:xfrm>
          <a:prstGeom prst="rect">
            <a:avLst/>
          </a:prstGeom>
          <a:noFill/>
        </p:spPr>
        <p:txBody>
          <a:bodyPr wrap="square">
            <a:spAutoFit/>
          </a:bodyPr>
          <a:lstStyle/>
          <a:p>
            <a:pPr algn="ctr" defTabSz="742987">
              <a:defRPr/>
            </a:pPr>
            <a:r>
              <a:rPr lang="it-IT" sz="26000" b="1" dirty="0">
                <a:solidFill>
                  <a:srgbClr val="FF0000"/>
                </a:solidFill>
                <a:latin typeface="VTF Redzone Classic" panose="00000500000000000000" pitchFamily="2" charset="0"/>
              </a:rPr>
              <a:t>29</a:t>
            </a:r>
            <a:endParaRPr lang="it-IT" sz="18100" b="1" dirty="0">
              <a:solidFill>
                <a:srgbClr val="FF0000"/>
              </a:solidFill>
              <a:latin typeface="VTF Redzone Classic" panose="00000500000000000000" pitchFamily="2" charset="0"/>
            </a:endParaRPr>
          </a:p>
        </p:txBody>
      </p:sp>
      <p:pic>
        <p:nvPicPr>
          <p:cNvPr id="3" name="Immagine 2">
            <a:extLst>
              <a:ext uri="{FF2B5EF4-FFF2-40B4-BE49-F238E27FC236}">
                <a16:creationId xmlns:a16="http://schemas.microsoft.com/office/drawing/2014/main" id="{99B847A9-57CA-8BFD-9B75-9C96E0CE51DD}"/>
              </a:ext>
            </a:extLst>
          </p:cNvPr>
          <p:cNvPicPr>
            <a:picLocks noChangeAspect="1"/>
          </p:cNvPicPr>
          <p:nvPr/>
        </p:nvPicPr>
        <p:blipFill>
          <a:blip r:embed="rId2">
            <a:extLst>
              <a:ext uri="{28A0092B-C50C-407E-A947-70E740481C1C}">
                <a14:useLocalDpi xmlns:a14="http://schemas.microsoft.com/office/drawing/2010/main" val="0"/>
              </a:ext>
            </a:extLst>
          </a:blip>
          <a:srcRect l="3363" r="86859"/>
          <a:stretch/>
        </p:blipFill>
        <p:spPr>
          <a:xfrm>
            <a:off x="0" y="0"/>
            <a:ext cx="968582" cy="6879297"/>
          </a:xfrm>
          <a:prstGeom prst="rect">
            <a:avLst/>
          </a:prstGeom>
        </p:spPr>
      </p:pic>
      <p:pic>
        <p:nvPicPr>
          <p:cNvPr id="8" name="Immagine 7">
            <a:extLst>
              <a:ext uri="{FF2B5EF4-FFF2-40B4-BE49-F238E27FC236}">
                <a16:creationId xmlns:a16="http://schemas.microsoft.com/office/drawing/2014/main" id="{3C66673F-543A-FC53-B10A-85C32F56D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608" y="5320499"/>
            <a:ext cx="1631798" cy="1631798"/>
          </a:xfrm>
          <a:prstGeom prst="rect">
            <a:avLst/>
          </a:prstGeom>
        </p:spPr>
      </p:pic>
      <p:pic>
        <p:nvPicPr>
          <p:cNvPr id="10" name="Immagine 9">
            <a:extLst>
              <a:ext uri="{FF2B5EF4-FFF2-40B4-BE49-F238E27FC236}">
                <a16:creationId xmlns:a16="http://schemas.microsoft.com/office/drawing/2014/main" id="{0F314676-6921-F4A9-8ECA-B7EE9E0F3C61}"/>
              </a:ext>
            </a:extLst>
          </p:cNvPr>
          <p:cNvPicPr>
            <a:picLocks noChangeAspect="1"/>
          </p:cNvPicPr>
          <p:nvPr/>
        </p:nvPicPr>
        <p:blipFill>
          <a:blip r:embed="rId4">
            <a:extLst>
              <a:ext uri="{28A0092B-C50C-407E-A947-70E740481C1C}">
                <a14:useLocalDpi xmlns:a14="http://schemas.microsoft.com/office/drawing/2010/main" val="0"/>
              </a:ext>
            </a:extLst>
          </a:blip>
          <a:srcRect l="25258" t="12468" r="34947"/>
          <a:stretch/>
        </p:blipFill>
        <p:spPr>
          <a:xfrm>
            <a:off x="5960852" y="0"/>
            <a:ext cx="2690294" cy="4665969"/>
          </a:xfrm>
          <a:prstGeom prst="rect">
            <a:avLst/>
          </a:prstGeom>
        </p:spPr>
      </p:pic>
      <p:sp>
        <p:nvSpPr>
          <p:cNvPr id="4" name="CasellaDiTesto 3">
            <a:extLst>
              <a:ext uri="{FF2B5EF4-FFF2-40B4-BE49-F238E27FC236}">
                <a16:creationId xmlns:a16="http://schemas.microsoft.com/office/drawing/2014/main" id="{21957097-FAF5-800B-B8FC-95F4AAA905A2}"/>
              </a:ext>
            </a:extLst>
          </p:cNvPr>
          <p:cNvSpPr txBox="1"/>
          <p:nvPr/>
        </p:nvSpPr>
        <p:spPr>
          <a:xfrm>
            <a:off x="3546505" y="4594331"/>
            <a:ext cx="5657846" cy="1323439"/>
          </a:xfrm>
          <a:prstGeom prst="rect">
            <a:avLst/>
          </a:prstGeom>
          <a:noFill/>
        </p:spPr>
        <p:txBody>
          <a:bodyPr wrap="square">
            <a:spAutoFit/>
          </a:bodyPr>
          <a:lstStyle/>
          <a:p>
            <a:pPr algn="ctr"/>
            <a:r>
              <a:rPr lang="it-IT" sz="4000" b="1" dirty="0">
                <a:solidFill>
                  <a:srgbClr val="E95B0C"/>
                </a:solidFill>
                <a:latin typeface="VTF Redzone Classic" panose="00000500000000000000" pitchFamily="2" charset="0"/>
              </a:rPr>
              <a:t>COPPA TOSCANA</a:t>
            </a:r>
          </a:p>
          <a:p>
            <a:pPr algn="ctr"/>
            <a:r>
              <a:rPr lang="it-IT" sz="4000" b="1" dirty="0">
                <a:solidFill>
                  <a:srgbClr val="E95B0C"/>
                </a:solidFill>
                <a:latin typeface="VTF Redzone Classic" panose="00000500000000000000" pitchFamily="2" charset="0"/>
              </a:rPr>
              <a:t>TERZA CATEGORIA LIVORNO</a:t>
            </a:r>
            <a:endParaRPr lang="it-IT" sz="4000" dirty="0"/>
          </a:p>
        </p:txBody>
      </p:sp>
    </p:spTree>
    <p:extLst>
      <p:ext uri="{BB962C8B-B14F-4D97-AF65-F5344CB8AC3E}">
        <p14:creationId xmlns:p14="http://schemas.microsoft.com/office/powerpoint/2010/main" val="835549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B518197E-39E3-4799-5C9F-D15D17C183E3}"/>
              </a:ext>
            </a:extLst>
          </p:cNvPr>
          <p:cNvPicPr>
            <a:picLocks noChangeAspect="1"/>
          </p:cNvPicPr>
          <p:nvPr/>
        </p:nvPicPr>
        <p:blipFill>
          <a:blip r:embed="rId2">
            <a:extLst>
              <a:ext uri="{28A0092B-C50C-407E-A947-70E740481C1C}">
                <a14:useLocalDpi xmlns:a14="http://schemas.microsoft.com/office/drawing/2010/main" val="0"/>
              </a:ext>
            </a:extLst>
          </a:blip>
          <a:srcRect r="86859"/>
          <a:stretch/>
        </p:blipFill>
        <p:spPr>
          <a:xfrm>
            <a:off x="8762489" y="0"/>
            <a:ext cx="1145921" cy="6858000"/>
          </a:xfrm>
          <a:prstGeom prst="rect">
            <a:avLst/>
          </a:prstGeom>
        </p:spPr>
      </p:pic>
      <p:pic>
        <p:nvPicPr>
          <p:cNvPr id="11" name="Immagine 10">
            <a:extLst>
              <a:ext uri="{FF2B5EF4-FFF2-40B4-BE49-F238E27FC236}">
                <a16:creationId xmlns:a16="http://schemas.microsoft.com/office/drawing/2014/main" id="{87611618-F73E-6CEB-8163-CB7055F47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9550" y="5312118"/>
            <a:ext cx="1631798" cy="1631798"/>
          </a:xfrm>
          <a:prstGeom prst="rect">
            <a:avLst/>
          </a:prstGeom>
        </p:spPr>
      </p:pic>
      <p:sp>
        <p:nvSpPr>
          <p:cNvPr id="6" name="CasellaDiTesto 5">
            <a:extLst>
              <a:ext uri="{FF2B5EF4-FFF2-40B4-BE49-F238E27FC236}">
                <a16:creationId xmlns:a16="http://schemas.microsoft.com/office/drawing/2014/main" id="{DD44D3BD-DCAE-5DFD-6D86-2FFEBFA3A863}"/>
              </a:ext>
            </a:extLst>
          </p:cNvPr>
          <p:cNvSpPr txBox="1"/>
          <p:nvPr/>
        </p:nvSpPr>
        <p:spPr>
          <a:xfrm>
            <a:off x="144881" y="3707305"/>
            <a:ext cx="1104556" cy="1217706"/>
          </a:xfrm>
          <a:prstGeom prst="rect">
            <a:avLst/>
          </a:prstGeom>
          <a:noFill/>
        </p:spPr>
        <p:txBody>
          <a:bodyPr vert="horz" wrap="square">
            <a:spAutoFit/>
          </a:bodyPr>
          <a:lstStyle/>
          <a:p>
            <a:r>
              <a:rPr lang="it-IT" sz="5850" b="1" dirty="0">
                <a:solidFill>
                  <a:srgbClr val="FF0000"/>
                </a:solidFill>
                <a:latin typeface="VTF Redzone Classic" panose="00000500000000000000" pitchFamily="2" charset="0"/>
              </a:rPr>
              <a:t>29</a:t>
            </a:r>
          </a:p>
          <a:p>
            <a:r>
              <a:rPr lang="it-IT" sz="1463" dirty="0">
                <a:solidFill>
                  <a:srgbClr val="F89420"/>
                </a:solidFill>
              </a:rPr>
              <a:t>	</a:t>
            </a:r>
            <a:r>
              <a:rPr lang="it-IT" sz="1463" dirty="0"/>
              <a:t> </a:t>
            </a:r>
          </a:p>
        </p:txBody>
      </p:sp>
      <p:sp>
        <p:nvSpPr>
          <p:cNvPr id="7" name="CasellaDiTesto 6">
            <a:extLst>
              <a:ext uri="{FF2B5EF4-FFF2-40B4-BE49-F238E27FC236}">
                <a16:creationId xmlns:a16="http://schemas.microsoft.com/office/drawing/2014/main" id="{7266BD1E-0A58-7CB5-8F8E-EF2B79339FA9}"/>
              </a:ext>
            </a:extLst>
          </p:cNvPr>
          <p:cNvSpPr txBox="1"/>
          <p:nvPr/>
        </p:nvSpPr>
        <p:spPr>
          <a:xfrm rot="10800000">
            <a:off x="-86656" y="4571405"/>
            <a:ext cx="859915" cy="2090917"/>
          </a:xfrm>
          <a:prstGeom prst="rect">
            <a:avLst/>
          </a:prstGeom>
          <a:noFill/>
        </p:spPr>
        <p:txBody>
          <a:bodyPr vert="vert" wrap="square">
            <a:spAutoFit/>
          </a:bodyPr>
          <a:lstStyle/>
          <a:p>
            <a:r>
              <a:rPr lang="it-IT" sz="4388" b="1" dirty="0">
                <a:solidFill>
                  <a:srgbClr val="E95B0C"/>
                </a:solidFill>
                <a:latin typeface="VTF Redzone Classic" panose="00000500000000000000" pitchFamily="2" charset="0"/>
              </a:rPr>
              <a:t>Edizione</a:t>
            </a:r>
          </a:p>
        </p:txBody>
      </p:sp>
      <p:sp>
        <p:nvSpPr>
          <p:cNvPr id="9" name="CasellaDiTesto 8">
            <a:extLst>
              <a:ext uri="{FF2B5EF4-FFF2-40B4-BE49-F238E27FC236}">
                <a16:creationId xmlns:a16="http://schemas.microsoft.com/office/drawing/2014/main" id="{3985E9CE-9D1A-5374-7D8B-FEF66BE4CA4E}"/>
              </a:ext>
            </a:extLst>
          </p:cNvPr>
          <p:cNvSpPr txBox="1"/>
          <p:nvPr/>
        </p:nvSpPr>
        <p:spPr>
          <a:xfrm>
            <a:off x="446159" y="4681357"/>
            <a:ext cx="709874" cy="1980965"/>
          </a:xfrm>
          <a:prstGeom prst="rect">
            <a:avLst/>
          </a:prstGeom>
          <a:noFill/>
        </p:spPr>
        <p:txBody>
          <a:bodyPr vert="vert270" wrap="square">
            <a:spAutoFit/>
          </a:bodyPr>
          <a:lstStyle/>
          <a:p>
            <a:r>
              <a:rPr lang="it-IT" sz="3413" b="1" dirty="0">
                <a:solidFill>
                  <a:srgbClr val="E95B0C"/>
                </a:solidFill>
                <a:latin typeface="VTF Redzone Classic" panose="00000500000000000000" pitchFamily="2" charset="0"/>
              </a:rPr>
              <a:t>2026/2027</a:t>
            </a:r>
            <a:endParaRPr lang="it-IT" sz="3413" dirty="0">
              <a:solidFill>
                <a:srgbClr val="E95B0C"/>
              </a:solidFill>
            </a:endParaRPr>
          </a:p>
        </p:txBody>
      </p:sp>
      <p:sp>
        <p:nvSpPr>
          <p:cNvPr id="17" name="Titolo 1">
            <a:extLst>
              <a:ext uri="{FF2B5EF4-FFF2-40B4-BE49-F238E27FC236}">
                <a16:creationId xmlns:a16="http://schemas.microsoft.com/office/drawing/2014/main" id="{AE913039-B194-4B5B-E1AB-8E40D82C1474}"/>
              </a:ext>
            </a:extLst>
          </p:cNvPr>
          <p:cNvSpPr txBox="1">
            <a:spLocks/>
          </p:cNvSpPr>
          <p:nvPr/>
        </p:nvSpPr>
        <p:spPr>
          <a:xfrm>
            <a:off x="681037" y="195678"/>
            <a:ext cx="8543925" cy="642537"/>
          </a:xfrm>
          <a:prstGeom prst="rect">
            <a:avLst/>
          </a:prstGeom>
        </p:spPr>
        <p:txBody>
          <a:bodyPr vert="horz" lIns="91440" tIns="45720" rIns="91440" bIns="45720" rtlCol="0" anchor="ctr">
            <a:normAutofit fontScale="97500" lnSpcReduction="10000"/>
          </a:bodyPr>
          <a:lstStyle>
            <a:lvl1pPr algn="l" defTabSz="914423" rtl="0" eaLnBrk="1" latinLnBrk="0" hangingPunct="1">
              <a:lnSpc>
                <a:spcPct val="90000"/>
              </a:lnSpc>
              <a:spcBef>
                <a:spcPct val="0"/>
              </a:spcBef>
              <a:buNone/>
              <a:defRPr sz="4401" kern="1200">
                <a:solidFill>
                  <a:schemeClr val="tx1"/>
                </a:solidFill>
                <a:latin typeface="+mj-lt"/>
                <a:ea typeface="+mj-ea"/>
                <a:cs typeface="+mj-cs"/>
              </a:defRPr>
            </a:lvl1pPr>
          </a:lstStyle>
          <a:p>
            <a:pPr algn="ctr"/>
            <a:r>
              <a:rPr lang="it-IT" b="1" dirty="0">
                <a:solidFill>
                  <a:srgbClr val="E95B0C"/>
                </a:solidFill>
                <a:latin typeface="VTF Redzone Classic" panose="00000500000000000000" pitchFamily="2" charset="0"/>
              </a:rPr>
              <a:t>SQUADRE PARTECIPANTI</a:t>
            </a:r>
            <a:r>
              <a:rPr lang="it-IT" dirty="0">
                <a:solidFill>
                  <a:srgbClr val="E95B0C"/>
                </a:solidFill>
              </a:rPr>
              <a:t>	 </a:t>
            </a:r>
          </a:p>
        </p:txBody>
      </p:sp>
      <p:pic>
        <p:nvPicPr>
          <p:cNvPr id="5" name="Immagine 4">
            <a:extLst>
              <a:ext uri="{FF2B5EF4-FFF2-40B4-BE49-F238E27FC236}">
                <a16:creationId xmlns:a16="http://schemas.microsoft.com/office/drawing/2014/main" id="{3DEEF25F-51F9-5DB7-728E-8D240BCFFA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8073" y="155962"/>
            <a:ext cx="1098171" cy="1364506"/>
          </a:xfrm>
          <a:prstGeom prst="rect">
            <a:avLst/>
          </a:prstGeom>
        </p:spPr>
      </p:pic>
      <p:sp>
        <p:nvSpPr>
          <p:cNvPr id="3" name="CasellaDiTesto 2">
            <a:extLst>
              <a:ext uri="{FF2B5EF4-FFF2-40B4-BE49-F238E27FC236}">
                <a16:creationId xmlns:a16="http://schemas.microsoft.com/office/drawing/2014/main" id="{FB9E5D2A-D08A-A050-46FC-D1B93D45CDD3}"/>
              </a:ext>
            </a:extLst>
          </p:cNvPr>
          <p:cNvSpPr txBox="1"/>
          <p:nvPr/>
        </p:nvSpPr>
        <p:spPr>
          <a:xfrm>
            <a:off x="2036035" y="1520468"/>
            <a:ext cx="5183024" cy="2677656"/>
          </a:xfrm>
          <a:prstGeom prst="rect">
            <a:avLst/>
          </a:prstGeom>
          <a:noFill/>
        </p:spPr>
        <p:txBody>
          <a:bodyPr wrap="square">
            <a:spAutoFit/>
          </a:bodyPr>
          <a:lstStyle/>
          <a:p>
            <a:pPr>
              <a:buNone/>
            </a:pPr>
            <a:r>
              <a:rPr lang="it-IT" sz="1200" dirty="0">
                <a:effectLst/>
                <a:latin typeface="+mn-lt"/>
                <a:ea typeface="Calibri" panose="020F0502020204030204" pitchFamily="34" charset="0"/>
                <a:cs typeface="Times New Roman" panose="02020603050405020304" pitchFamily="18" charset="0"/>
              </a:rPr>
              <a:t>ACADEMIA CECINA</a:t>
            </a:r>
          </a:p>
          <a:p>
            <a:pPr>
              <a:buNone/>
            </a:pPr>
            <a:r>
              <a:rPr lang="it-IT" sz="1200" dirty="0">
                <a:effectLst/>
                <a:latin typeface="+mn-lt"/>
                <a:ea typeface="Calibri" panose="020F0502020204030204" pitchFamily="34" charset="0"/>
                <a:cs typeface="Times New Roman" panose="02020603050405020304" pitchFamily="18" charset="0"/>
              </a:rPr>
              <a:t>ARCI – LA CALIFORNIA</a:t>
            </a:r>
          </a:p>
          <a:p>
            <a:pPr>
              <a:buNone/>
            </a:pPr>
            <a:r>
              <a:rPr lang="it-IT" sz="1200" dirty="0">
                <a:effectLst/>
                <a:latin typeface="+mn-lt"/>
                <a:ea typeface="Calibri" panose="020F0502020204030204" pitchFamily="34" charset="0"/>
                <a:cs typeface="Times New Roman" panose="02020603050405020304" pitchFamily="18" charset="0"/>
              </a:rPr>
              <a:t>ARENA DEL POPOLO VADA</a:t>
            </a:r>
          </a:p>
          <a:p>
            <a:pPr>
              <a:buNone/>
            </a:pPr>
            <a:r>
              <a:rPr lang="it-IT" sz="1200" dirty="0">
                <a:effectLst/>
                <a:latin typeface="+mn-lt"/>
                <a:ea typeface="Calibri" panose="020F0502020204030204" pitchFamily="34" charset="0"/>
                <a:cs typeface="Times New Roman" panose="02020603050405020304" pitchFamily="18" charset="0"/>
              </a:rPr>
              <a:t>CALCIO POPOLARE F.L.</a:t>
            </a:r>
          </a:p>
          <a:p>
            <a:pPr>
              <a:buNone/>
            </a:pPr>
            <a:r>
              <a:rPr lang="it-IT" sz="1200" dirty="0">
                <a:effectLst/>
                <a:latin typeface="+mn-lt"/>
                <a:ea typeface="Calibri" panose="020F0502020204030204" pitchFamily="34" charset="0"/>
                <a:cs typeface="Times New Roman" panose="02020603050405020304" pitchFamily="18" charset="0"/>
              </a:rPr>
              <a:t>CAPOLIVERI</a:t>
            </a:r>
          </a:p>
          <a:p>
            <a:pPr>
              <a:buNone/>
            </a:pPr>
            <a:r>
              <a:rPr lang="it-IT" sz="1200" dirty="0">
                <a:effectLst/>
                <a:latin typeface="+mn-lt"/>
                <a:ea typeface="Calibri" panose="020F0502020204030204" pitchFamily="34" charset="0"/>
                <a:cs typeface="Times New Roman" panose="02020603050405020304" pitchFamily="18" charset="0"/>
              </a:rPr>
              <a:t>CARLI SALVIANO</a:t>
            </a:r>
          </a:p>
          <a:p>
            <a:pPr>
              <a:buNone/>
            </a:pPr>
            <a:r>
              <a:rPr lang="it-IT" sz="1200" dirty="0">
                <a:effectLst/>
                <a:latin typeface="+mn-lt"/>
                <a:ea typeface="Calibri" panose="020F0502020204030204" pitchFamily="34" charset="0"/>
                <a:cs typeface="Times New Roman" panose="02020603050405020304" pitchFamily="18" charset="0"/>
              </a:rPr>
              <a:t>FAN CALCIO</a:t>
            </a:r>
          </a:p>
          <a:p>
            <a:pPr>
              <a:buNone/>
            </a:pPr>
            <a:r>
              <a:rPr lang="it-IT" sz="1200" dirty="0">
                <a:effectLst/>
                <a:latin typeface="+mn-lt"/>
                <a:ea typeface="Calibri" panose="020F0502020204030204" pitchFamily="34" charset="0"/>
                <a:cs typeface="Times New Roman" panose="02020603050405020304" pitchFamily="18" charset="0"/>
              </a:rPr>
              <a:t>ORLANDO</a:t>
            </a:r>
          </a:p>
          <a:p>
            <a:pPr>
              <a:buNone/>
            </a:pPr>
            <a:r>
              <a:rPr lang="it-IT" sz="1200" dirty="0">
                <a:effectLst/>
                <a:latin typeface="+mn-lt"/>
                <a:ea typeface="Calibri" panose="020F0502020204030204" pitchFamily="34" charset="0"/>
                <a:cs typeface="Times New Roman" panose="02020603050405020304" pitchFamily="18" charset="0"/>
              </a:rPr>
              <a:t>PORTO AZZURRO</a:t>
            </a:r>
          </a:p>
          <a:p>
            <a:pPr>
              <a:buNone/>
            </a:pPr>
            <a:r>
              <a:rPr lang="it-IT" sz="1200" dirty="0">
                <a:effectLst/>
                <a:latin typeface="+mn-lt"/>
                <a:ea typeface="Calibri" panose="020F0502020204030204" pitchFamily="34" charset="0"/>
                <a:cs typeface="Times New Roman" panose="02020603050405020304" pitchFamily="18" charset="0"/>
              </a:rPr>
              <a:t>RIO MARINA</a:t>
            </a:r>
          </a:p>
          <a:p>
            <a:pPr>
              <a:buNone/>
            </a:pPr>
            <a:r>
              <a:rPr lang="it-IT" sz="1200" dirty="0">
                <a:effectLst/>
                <a:latin typeface="+mn-lt"/>
                <a:ea typeface="Calibri" panose="020F0502020204030204" pitchFamily="34" charset="0"/>
                <a:cs typeface="Times New Roman" panose="02020603050405020304" pitchFamily="18" charset="0"/>
              </a:rPr>
              <a:t>SALIVOLI</a:t>
            </a:r>
          </a:p>
          <a:p>
            <a:pPr>
              <a:buNone/>
            </a:pPr>
            <a:r>
              <a:rPr lang="it-IT" sz="1200" dirty="0">
                <a:effectLst/>
                <a:latin typeface="+mn-lt"/>
                <a:ea typeface="Calibri" panose="020F0502020204030204" pitchFamily="34" charset="0"/>
                <a:cs typeface="Times New Roman" panose="02020603050405020304" pitchFamily="18" charset="0"/>
              </a:rPr>
              <a:t>SPORTING CLUB ROSIGNANO</a:t>
            </a:r>
          </a:p>
          <a:p>
            <a:pPr>
              <a:buNone/>
            </a:pPr>
            <a:r>
              <a:rPr lang="it-IT" sz="1200" dirty="0">
                <a:effectLst/>
                <a:latin typeface="+mn-lt"/>
                <a:ea typeface="Calibri" panose="020F0502020204030204" pitchFamily="34" charset="0"/>
                <a:cs typeface="Times New Roman" panose="02020603050405020304" pitchFamily="18" charset="0"/>
              </a:rPr>
              <a:t>SUVERETO</a:t>
            </a:r>
          </a:p>
          <a:p>
            <a:pPr>
              <a:buNone/>
            </a:pPr>
            <a:r>
              <a:rPr lang="it-IT" sz="1200" dirty="0">
                <a:effectLst/>
                <a:latin typeface="+mn-lt"/>
                <a:ea typeface="Calibri" panose="020F0502020204030204" pitchFamily="34" charset="0"/>
                <a:cs typeface="Times New Roman" panose="02020603050405020304" pitchFamily="18" charset="0"/>
              </a:rPr>
              <a:t>TANCREDI ROSIGNANO</a:t>
            </a:r>
            <a:endParaRPr lang="it-IT"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29941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B518197E-39E3-4799-5C9F-D15D17C183E3}"/>
              </a:ext>
            </a:extLst>
          </p:cNvPr>
          <p:cNvPicPr>
            <a:picLocks noChangeAspect="1"/>
          </p:cNvPicPr>
          <p:nvPr/>
        </p:nvPicPr>
        <p:blipFill>
          <a:blip r:embed="rId2">
            <a:extLst>
              <a:ext uri="{28A0092B-C50C-407E-A947-70E740481C1C}">
                <a14:useLocalDpi xmlns:a14="http://schemas.microsoft.com/office/drawing/2010/main" val="0"/>
              </a:ext>
            </a:extLst>
          </a:blip>
          <a:srcRect r="86859"/>
          <a:stretch/>
        </p:blipFill>
        <p:spPr>
          <a:xfrm>
            <a:off x="8762489" y="0"/>
            <a:ext cx="1145921" cy="6858000"/>
          </a:xfrm>
          <a:prstGeom prst="rect">
            <a:avLst/>
          </a:prstGeom>
        </p:spPr>
      </p:pic>
      <p:pic>
        <p:nvPicPr>
          <p:cNvPr id="11" name="Immagine 10">
            <a:extLst>
              <a:ext uri="{FF2B5EF4-FFF2-40B4-BE49-F238E27FC236}">
                <a16:creationId xmlns:a16="http://schemas.microsoft.com/office/drawing/2014/main" id="{87611618-F73E-6CEB-8163-CB7055F47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9550" y="5312118"/>
            <a:ext cx="1631798" cy="1631798"/>
          </a:xfrm>
          <a:prstGeom prst="rect">
            <a:avLst/>
          </a:prstGeom>
        </p:spPr>
      </p:pic>
      <p:sp>
        <p:nvSpPr>
          <p:cNvPr id="6" name="CasellaDiTesto 5">
            <a:extLst>
              <a:ext uri="{FF2B5EF4-FFF2-40B4-BE49-F238E27FC236}">
                <a16:creationId xmlns:a16="http://schemas.microsoft.com/office/drawing/2014/main" id="{DD44D3BD-DCAE-5DFD-6D86-2FFEBFA3A863}"/>
              </a:ext>
            </a:extLst>
          </p:cNvPr>
          <p:cNvSpPr txBox="1"/>
          <p:nvPr/>
        </p:nvSpPr>
        <p:spPr>
          <a:xfrm>
            <a:off x="144881" y="3707305"/>
            <a:ext cx="1104556" cy="1217706"/>
          </a:xfrm>
          <a:prstGeom prst="rect">
            <a:avLst/>
          </a:prstGeom>
          <a:noFill/>
        </p:spPr>
        <p:txBody>
          <a:bodyPr vert="horz" wrap="square">
            <a:spAutoFit/>
          </a:bodyPr>
          <a:lstStyle/>
          <a:p>
            <a:r>
              <a:rPr lang="it-IT" sz="5850" b="1" dirty="0">
                <a:solidFill>
                  <a:srgbClr val="FF0000"/>
                </a:solidFill>
                <a:latin typeface="VTF Redzone Classic" panose="00000500000000000000" pitchFamily="2" charset="0"/>
              </a:rPr>
              <a:t>29</a:t>
            </a:r>
          </a:p>
          <a:p>
            <a:r>
              <a:rPr lang="it-IT" sz="1463" dirty="0">
                <a:solidFill>
                  <a:srgbClr val="F89420"/>
                </a:solidFill>
              </a:rPr>
              <a:t>	</a:t>
            </a:r>
            <a:r>
              <a:rPr lang="it-IT" sz="1463" dirty="0"/>
              <a:t> </a:t>
            </a:r>
          </a:p>
        </p:txBody>
      </p:sp>
      <p:sp>
        <p:nvSpPr>
          <p:cNvPr id="7" name="CasellaDiTesto 6">
            <a:extLst>
              <a:ext uri="{FF2B5EF4-FFF2-40B4-BE49-F238E27FC236}">
                <a16:creationId xmlns:a16="http://schemas.microsoft.com/office/drawing/2014/main" id="{7266BD1E-0A58-7CB5-8F8E-EF2B79339FA9}"/>
              </a:ext>
            </a:extLst>
          </p:cNvPr>
          <p:cNvSpPr txBox="1"/>
          <p:nvPr/>
        </p:nvSpPr>
        <p:spPr>
          <a:xfrm rot="10800000">
            <a:off x="-86656" y="4571405"/>
            <a:ext cx="859915" cy="2090917"/>
          </a:xfrm>
          <a:prstGeom prst="rect">
            <a:avLst/>
          </a:prstGeom>
          <a:noFill/>
        </p:spPr>
        <p:txBody>
          <a:bodyPr vert="vert" wrap="square">
            <a:spAutoFit/>
          </a:bodyPr>
          <a:lstStyle/>
          <a:p>
            <a:r>
              <a:rPr lang="it-IT" sz="4388" b="1" dirty="0">
                <a:solidFill>
                  <a:srgbClr val="E95B0C"/>
                </a:solidFill>
                <a:latin typeface="VTF Redzone Classic" panose="00000500000000000000" pitchFamily="2" charset="0"/>
              </a:rPr>
              <a:t>Edizione</a:t>
            </a:r>
          </a:p>
        </p:txBody>
      </p:sp>
      <p:sp>
        <p:nvSpPr>
          <p:cNvPr id="9" name="CasellaDiTesto 8">
            <a:extLst>
              <a:ext uri="{FF2B5EF4-FFF2-40B4-BE49-F238E27FC236}">
                <a16:creationId xmlns:a16="http://schemas.microsoft.com/office/drawing/2014/main" id="{3985E9CE-9D1A-5374-7D8B-FEF66BE4CA4E}"/>
              </a:ext>
            </a:extLst>
          </p:cNvPr>
          <p:cNvSpPr txBox="1"/>
          <p:nvPr/>
        </p:nvSpPr>
        <p:spPr>
          <a:xfrm>
            <a:off x="446159" y="4681357"/>
            <a:ext cx="709874" cy="1980965"/>
          </a:xfrm>
          <a:prstGeom prst="rect">
            <a:avLst/>
          </a:prstGeom>
          <a:noFill/>
        </p:spPr>
        <p:txBody>
          <a:bodyPr vert="vert270" wrap="square">
            <a:spAutoFit/>
          </a:bodyPr>
          <a:lstStyle/>
          <a:p>
            <a:r>
              <a:rPr lang="it-IT" sz="3413" b="1" dirty="0">
                <a:solidFill>
                  <a:srgbClr val="E95B0C"/>
                </a:solidFill>
                <a:latin typeface="VTF Redzone Classic" panose="00000500000000000000" pitchFamily="2" charset="0"/>
              </a:rPr>
              <a:t>2026/2027</a:t>
            </a:r>
            <a:endParaRPr lang="it-IT" sz="3413" dirty="0">
              <a:solidFill>
                <a:srgbClr val="E95B0C"/>
              </a:solidFill>
            </a:endParaRPr>
          </a:p>
        </p:txBody>
      </p:sp>
      <p:sp>
        <p:nvSpPr>
          <p:cNvPr id="17" name="Titolo 1">
            <a:extLst>
              <a:ext uri="{FF2B5EF4-FFF2-40B4-BE49-F238E27FC236}">
                <a16:creationId xmlns:a16="http://schemas.microsoft.com/office/drawing/2014/main" id="{AE913039-B194-4B5B-E1AB-8E40D82C1474}"/>
              </a:ext>
            </a:extLst>
          </p:cNvPr>
          <p:cNvSpPr txBox="1">
            <a:spLocks/>
          </p:cNvSpPr>
          <p:nvPr/>
        </p:nvSpPr>
        <p:spPr>
          <a:xfrm>
            <a:off x="681037" y="195678"/>
            <a:ext cx="8543925" cy="642537"/>
          </a:xfrm>
          <a:prstGeom prst="rect">
            <a:avLst/>
          </a:prstGeom>
        </p:spPr>
        <p:txBody>
          <a:bodyPr vert="horz" lIns="91440" tIns="45720" rIns="91440" bIns="45720" rtlCol="0" anchor="ctr">
            <a:normAutofit fontScale="97500" lnSpcReduction="10000"/>
          </a:bodyPr>
          <a:lstStyle>
            <a:lvl1pPr algn="l" defTabSz="914423" rtl="0" eaLnBrk="1" latinLnBrk="0" hangingPunct="1">
              <a:lnSpc>
                <a:spcPct val="90000"/>
              </a:lnSpc>
              <a:spcBef>
                <a:spcPct val="0"/>
              </a:spcBef>
              <a:buNone/>
              <a:defRPr sz="4401" kern="1200">
                <a:solidFill>
                  <a:schemeClr val="tx1"/>
                </a:solidFill>
                <a:latin typeface="+mj-lt"/>
                <a:ea typeface="+mj-ea"/>
                <a:cs typeface="+mj-cs"/>
              </a:defRPr>
            </a:lvl1pPr>
          </a:lstStyle>
          <a:p>
            <a:pPr algn="ctr"/>
            <a:r>
              <a:rPr lang="it-IT" b="1" dirty="0">
                <a:solidFill>
                  <a:srgbClr val="E95B0C"/>
                </a:solidFill>
                <a:latin typeface="VTF Redzone Classic" panose="00000500000000000000" pitchFamily="2" charset="0"/>
              </a:rPr>
              <a:t>DATE</a:t>
            </a:r>
            <a:endParaRPr lang="it-IT" dirty="0">
              <a:solidFill>
                <a:srgbClr val="E95B0C"/>
              </a:solidFill>
            </a:endParaRPr>
          </a:p>
        </p:txBody>
      </p:sp>
      <p:sp>
        <p:nvSpPr>
          <p:cNvPr id="15" name="Segnaposto contenuto 2">
            <a:extLst>
              <a:ext uri="{FF2B5EF4-FFF2-40B4-BE49-F238E27FC236}">
                <a16:creationId xmlns:a16="http://schemas.microsoft.com/office/drawing/2014/main" id="{8B01850B-6532-394D-B8D6-85C00918D255}"/>
              </a:ext>
            </a:extLst>
          </p:cNvPr>
          <p:cNvSpPr txBox="1">
            <a:spLocks/>
          </p:cNvSpPr>
          <p:nvPr/>
        </p:nvSpPr>
        <p:spPr>
          <a:xfrm>
            <a:off x="1030661" y="1425088"/>
            <a:ext cx="3925062" cy="4007823"/>
          </a:xfrm>
          <a:prstGeom prst="rect">
            <a:avLst/>
          </a:prstGeom>
        </p:spPr>
        <p:txBody>
          <a:bodyPr vert="horz" lIns="91440" tIns="45720" rIns="91440" bIns="45720" rtlCol="0">
            <a:normAutofit lnSpcReduction="10000"/>
          </a:bodyPr>
          <a:lstStyle>
            <a:lvl1pPr marL="228606" indent="-228606"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7" indent="-228606"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6"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it-IT" b="1" dirty="0">
                <a:latin typeface="Inter Tight" pitchFamily="2" charset="0"/>
                <a:ea typeface="Inter Tight" pitchFamily="2" charset="0"/>
                <a:cs typeface="Inter Tight" pitchFamily="2" charset="0"/>
              </a:rPr>
              <a:t>I TURNO</a:t>
            </a:r>
          </a:p>
          <a:p>
            <a:pPr marL="0" indent="0" algn="r">
              <a:buFont typeface="Arial" panose="020B0604020202020204" pitchFamily="34" charset="0"/>
              <a:buNone/>
            </a:pPr>
            <a:endParaRPr lang="it-IT" b="1" dirty="0">
              <a:solidFill>
                <a:srgbClr val="0072BC"/>
              </a:solidFill>
              <a:latin typeface="Inter Tight" pitchFamily="2" charset="0"/>
              <a:ea typeface="Inter Tight" pitchFamily="2" charset="0"/>
              <a:cs typeface="Inter Tight" pitchFamily="2" charset="0"/>
            </a:endParaRPr>
          </a:p>
          <a:p>
            <a:pPr marL="0" indent="0" algn="r">
              <a:buFont typeface="Arial" panose="020B0604020202020204" pitchFamily="34" charset="0"/>
              <a:buNone/>
            </a:pPr>
            <a:endParaRPr lang="it-IT" b="1" dirty="0">
              <a:solidFill>
                <a:schemeClr val="accent4">
                  <a:lumMod val="60000"/>
                  <a:lumOff val="40000"/>
                </a:schemeClr>
              </a:solidFill>
              <a:latin typeface="Inter Tight" pitchFamily="2" charset="0"/>
              <a:ea typeface="Inter Tight" pitchFamily="2" charset="0"/>
              <a:cs typeface="Inter Tight" pitchFamily="2" charset="0"/>
            </a:endParaRPr>
          </a:p>
          <a:p>
            <a:pPr marL="0" indent="0" algn="r">
              <a:buFont typeface="Arial" panose="020B0604020202020204" pitchFamily="34" charset="0"/>
              <a:buNone/>
            </a:pPr>
            <a:r>
              <a:rPr lang="it-IT" b="1" dirty="0">
                <a:solidFill>
                  <a:schemeClr val="accent4">
                    <a:lumMod val="60000"/>
                    <a:lumOff val="40000"/>
                  </a:schemeClr>
                </a:solidFill>
                <a:latin typeface="Inter Tight" pitchFamily="2" charset="0"/>
                <a:ea typeface="Inter Tight" pitchFamily="2" charset="0"/>
                <a:cs typeface="Inter Tight" pitchFamily="2" charset="0"/>
              </a:rPr>
              <a:t>QUARTI DI FINALE</a:t>
            </a:r>
          </a:p>
          <a:p>
            <a:pPr marL="0" indent="0" algn="r">
              <a:buFont typeface="Arial" panose="020B0604020202020204" pitchFamily="34" charset="0"/>
              <a:buNone/>
            </a:pPr>
            <a:endParaRPr lang="it-IT" sz="1050" b="1" dirty="0">
              <a:latin typeface="Inter Tight" pitchFamily="2" charset="0"/>
              <a:ea typeface="Inter Tight" pitchFamily="2" charset="0"/>
              <a:cs typeface="Inter Tight" pitchFamily="2" charset="0"/>
            </a:endParaRPr>
          </a:p>
          <a:p>
            <a:pPr marL="0" indent="0" algn="r">
              <a:buFont typeface="Arial" panose="020B0604020202020204" pitchFamily="34" charset="0"/>
              <a:buNone/>
            </a:pPr>
            <a:endParaRPr lang="it-IT" b="1" dirty="0">
              <a:solidFill>
                <a:schemeClr val="accent3">
                  <a:lumMod val="60000"/>
                  <a:lumOff val="40000"/>
                </a:schemeClr>
              </a:solidFill>
              <a:latin typeface="Inter Tight" pitchFamily="2" charset="0"/>
              <a:ea typeface="Inter Tight" pitchFamily="2" charset="0"/>
              <a:cs typeface="Inter Tight" pitchFamily="2" charset="0"/>
            </a:endParaRPr>
          </a:p>
          <a:p>
            <a:pPr marL="0" indent="0" algn="r">
              <a:buFont typeface="Arial" panose="020B0604020202020204" pitchFamily="34" charset="0"/>
              <a:buNone/>
            </a:pPr>
            <a:r>
              <a:rPr lang="it-IT" b="1" dirty="0">
                <a:solidFill>
                  <a:schemeClr val="accent3">
                    <a:lumMod val="60000"/>
                    <a:lumOff val="40000"/>
                  </a:schemeClr>
                </a:solidFill>
                <a:latin typeface="Inter Tight" pitchFamily="2" charset="0"/>
                <a:ea typeface="Inter Tight" pitchFamily="2" charset="0"/>
                <a:cs typeface="Inter Tight" pitchFamily="2" charset="0"/>
              </a:rPr>
              <a:t>SEMIFINALI</a:t>
            </a:r>
          </a:p>
          <a:p>
            <a:pPr marL="0" indent="0" algn="r">
              <a:buFont typeface="Arial" panose="020B0604020202020204" pitchFamily="34" charset="0"/>
              <a:buNone/>
            </a:pPr>
            <a:endParaRPr lang="it-IT" sz="1200" dirty="0">
              <a:latin typeface="Inter Tight" pitchFamily="2" charset="0"/>
              <a:ea typeface="Inter Tight" pitchFamily="2" charset="0"/>
              <a:cs typeface="Inter Tight" pitchFamily="2" charset="0"/>
            </a:endParaRPr>
          </a:p>
          <a:p>
            <a:pPr marL="0" indent="0" algn="r">
              <a:buFont typeface="Arial" panose="020B0604020202020204" pitchFamily="34" charset="0"/>
              <a:buNone/>
            </a:pPr>
            <a:r>
              <a:rPr lang="it-IT" b="1" dirty="0">
                <a:solidFill>
                  <a:schemeClr val="accent2">
                    <a:lumMod val="60000"/>
                    <a:lumOff val="40000"/>
                  </a:schemeClr>
                </a:solidFill>
                <a:latin typeface="Inter Tight" pitchFamily="2" charset="0"/>
                <a:ea typeface="Inter Tight" pitchFamily="2" charset="0"/>
                <a:cs typeface="Inter Tight" pitchFamily="2" charset="0"/>
              </a:rPr>
              <a:t>FINALE</a:t>
            </a:r>
          </a:p>
          <a:p>
            <a:pPr marL="0" indent="0">
              <a:buFont typeface="Arial" panose="020B0604020202020204" pitchFamily="34" charset="0"/>
              <a:buNone/>
            </a:pPr>
            <a:endParaRPr lang="it-IT" dirty="0"/>
          </a:p>
        </p:txBody>
      </p:sp>
      <p:sp>
        <p:nvSpPr>
          <p:cNvPr id="16" name="CasellaDiTesto 15">
            <a:extLst>
              <a:ext uri="{FF2B5EF4-FFF2-40B4-BE49-F238E27FC236}">
                <a16:creationId xmlns:a16="http://schemas.microsoft.com/office/drawing/2014/main" id="{EDE5A5F9-7E30-0C25-18C5-B19C52E391C3}"/>
              </a:ext>
            </a:extLst>
          </p:cNvPr>
          <p:cNvSpPr txBox="1"/>
          <p:nvPr/>
        </p:nvSpPr>
        <p:spPr>
          <a:xfrm>
            <a:off x="5057849" y="1339483"/>
            <a:ext cx="6038490" cy="4001095"/>
          </a:xfrm>
          <a:prstGeom prst="rect">
            <a:avLst/>
          </a:prstGeom>
          <a:noFill/>
        </p:spPr>
        <p:txBody>
          <a:bodyPr wrap="square">
            <a:spAutoFit/>
          </a:bodyPr>
          <a:lstStyle/>
          <a:p>
            <a:pPr marL="0" indent="0">
              <a:buNone/>
            </a:pPr>
            <a:r>
              <a:rPr lang="it-IT" sz="2400" b="1" dirty="0">
                <a:solidFill>
                  <a:srgbClr val="C00000"/>
                </a:solidFill>
                <a:latin typeface="Inter Tight" pitchFamily="2" charset="0"/>
                <a:ea typeface="Inter Tight" pitchFamily="2" charset="0"/>
                <a:cs typeface="Inter Tight" pitchFamily="2" charset="0"/>
              </a:rPr>
              <a:t>20/09/2026 </a:t>
            </a:r>
          </a:p>
          <a:p>
            <a:pPr marL="0" indent="0">
              <a:buNone/>
            </a:pPr>
            <a:r>
              <a:rPr lang="it-IT" sz="2400" b="1" dirty="0">
                <a:solidFill>
                  <a:srgbClr val="C00000"/>
                </a:solidFill>
                <a:latin typeface="Inter Tight" pitchFamily="2" charset="0"/>
                <a:ea typeface="Inter Tight" pitchFamily="2" charset="0"/>
                <a:cs typeface="Inter Tight" pitchFamily="2" charset="0"/>
              </a:rPr>
              <a:t>23/09/2026 </a:t>
            </a:r>
          </a:p>
          <a:p>
            <a:pPr marL="0" indent="0">
              <a:buNone/>
            </a:pPr>
            <a:r>
              <a:rPr lang="it-IT" sz="2400" b="1" dirty="0">
                <a:solidFill>
                  <a:srgbClr val="C00000"/>
                </a:solidFill>
                <a:latin typeface="Inter Tight" pitchFamily="2" charset="0"/>
                <a:ea typeface="Inter Tight" pitchFamily="2" charset="0"/>
                <a:cs typeface="Inter Tight" pitchFamily="2" charset="0"/>
              </a:rPr>
              <a:t>27/09/2026</a:t>
            </a:r>
          </a:p>
          <a:p>
            <a:pPr marL="0" indent="0">
              <a:buNone/>
            </a:pPr>
            <a:endParaRPr lang="it-IT" sz="2000" b="1" dirty="0">
              <a:solidFill>
                <a:srgbClr val="C00000"/>
              </a:solidFill>
              <a:latin typeface="Inter Tight" pitchFamily="2" charset="0"/>
              <a:ea typeface="Inter Tight" pitchFamily="2" charset="0"/>
              <a:cs typeface="Inter Tight" pitchFamily="2" charset="0"/>
            </a:endParaRPr>
          </a:p>
          <a:p>
            <a:pPr marL="0" indent="0">
              <a:buNone/>
            </a:pPr>
            <a:r>
              <a:rPr lang="it-IT" sz="2400" b="1" dirty="0">
                <a:solidFill>
                  <a:srgbClr val="C00000"/>
                </a:solidFill>
                <a:latin typeface="Inter Tight" pitchFamily="2" charset="0"/>
                <a:ea typeface="Inter Tight" pitchFamily="2" charset="0"/>
                <a:cs typeface="Inter Tight" pitchFamily="2" charset="0"/>
              </a:rPr>
              <a:t>21/10/2026</a:t>
            </a:r>
          </a:p>
          <a:p>
            <a:pPr marL="0" indent="0">
              <a:buNone/>
            </a:pPr>
            <a:r>
              <a:rPr lang="it-IT" sz="2400" b="1" dirty="0">
                <a:solidFill>
                  <a:srgbClr val="C00000"/>
                </a:solidFill>
                <a:latin typeface="Inter Tight" pitchFamily="2" charset="0"/>
                <a:ea typeface="Inter Tight" pitchFamily="2" charset="0"/>
                <a:cs typeface="Inter Tight" pitchFamily="2" charset="0"/>
              </a:rPr>
              <a:t>04/11/2026</a:t>
            </a:r>
          </a:p>
          <a:p>
            <a:pPr marL="0" indent="0">
              <a:buNone/>
            </a:pPr>
            <a:endParaRPr lang="it-IT" sz="2400" b="1" dirty="0">
              <a:solidFill>
                <a:srgbClr val="C00000"/>
              </a:solidFill>
              <a:latin typeface="Inter Tight" pitchFamily="2" charset="0"/>
              <a:ea typeface="Inter Tight" pitchFamily="2" charset="0"/>
              <a:cs typeface="Inter Tight" pitchFamily="2" charset="0"/>
            </a:endParaRPr>
          </a:p>
          <a:p>
            <a:pPr marL="0" indent="0">
              <a:buNone/>
            </a:pPr>
            <a:r>
              <a:rPr lang="it-IT" sz="2400" b="1" dirty="0">
                <a:solidFill>
                  <a:srgbClr val="C00000"/>
                </a:solidFill>
                <a:latin typeface="Inter Tight" pitchFamily="2" charset="0"/>
                <a:ea typeface="Inter Tight" pitchFamily="2" charset="0"/>
                <a:cs typeface="Inter Tight" pitchFamily="2" charset="0"/>
              </a:rPr>
              <a:t>02/12/2026</a:t>
            </a:r>
          </a:p>
          <a:p>
            <a:pPr marL="0" indent="0">
              <a:buNone/>
            </a:pPr>
            <a:r>
              <a:rPr lang="it-IT" sz="2400" b="1" dirty="0">
                <a:solidFill>
                  <a:srgbClr val="C00000"/>
                </a:solidFill>
                <a:latin typeface="Inter Tight" pitchFamily="2" charset="0"/>
                <a:ea typeface="Inter Tight" pitchFamily="2" charset="0"/>
                <a:cs typeface="Inter Tight" pitchFamily="2" charset="0"/>
              </a:rPr>
              <a:t>16/12/2026</a:t>
            </a:r>
          </a:p>
          <a:p>
            <a:pPr marL="0" indent="0">
              <a:buNone/>
            </a:pPr>
            <a:endParaRPr lang="it-IT" b="1" dirty="0">
              <a:solidFill>
                <a:srgbClr val="C00000"/>
              </a:solidFill>
              <a:latin typeface="Inter Tight" pitchFamily="2" charset="0"/>
              <a:ea typeface="Inter Tight" pitchFamily="2" charset="0"/>
              <a:cs typeface="Inter Tight" pitchFamily="2" charset="0"/>
            </a:endParaRPr>
          </a:p>
          <a:p>
            <a:pPr marL="0" indent="0">
              <a:buNone/>
            </a:pPr>
            <a:r>
              <a:rPr lang="it-IT" sz="2400" b="1" dirty="0">
                <a:solidFill>
                  <a:srgbClr val="C00000"/>
                </a:solidFill>
                <a:latin typeface="Inter Tight" pitchFamily="2" charset="0"/>
                <a:ea typeface="Inter Tight" pitchFamily="2" charset="0"/>
                <a:cs typeface="Inter Tight" pitchFamily="2" charset="0"/>
              </a:rPr>
              <a:t>03/02/2027</a:t>
            </a:r>
          </a:p>
        </p:txBody>
      </p:sp>
      <p:pic>
        <p:nvPicPr>
          <p:cNvPr id="3" name="Immagine 2">
            <a:extLst>
              <a:ext uri="{FF2B5EF4-FFF2-40B4-BE49-F238E27FC236}">
                <a16:creationId xmlns:a16="http://schemas.microsoft.com/office/drawing/2014/main" id="{DBB90D6E-9701-3EA1-66F5-55A82C91E0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8073" y="155962"/>
            <a:ext cx="1098171" cy="1364506"/>
          </a:xfrm>
          <a:prstGeom prst="rect">
            <a:avLst/>
          </a:prstGeom>
        </p:spPr>
      </p:pic>
    </p:spTree>
    <p:extLst>
      <p:ext uri="{BB962C8B-B14F-4D97-AF65-F5344CB8AC3E}">
        <p14:creationId xmlns:p14="http://schemas.microsoft.com/office/powerpoint/2010/main" val="668863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B518197E-39E3-4799-5C9F-D15D17C183E3}"/>
              </a:ext>
            </a:extLst>
          </p:cNvPr>
          <p:cNvPicPr>
            <a:picLocks noChangeAspect="1"/>
          </p:cNvPicPr>
          <p:nvPr/>
        </p:nvPicPr>
        <p:blipFill>
          <a:blip r:embed="rId2">
            <a:extLst>
              <a:ext uri="{28A0092B-C50C-407E-A947-70E740481C1C}">
                <a14:useLocalDpi xmlns:a14="http://schemas.microsoft.com/office/drawing/2010/main" val="0"/>
              </a:ext>
            </a:extLst>
          </a:blip>
          <a:srcRect r="86859"/>
          <a:stretch/>
        </p:blipFill>
        <p:spPr>
          <a:xfrm>
            <a:off x="8762489" y="0"/>
            <a:ext cx="1145921" cy="6858000"/>
          </a:xfrm>
          <a:prstGeom prst="rect">
            <a:avLst/>
          </a:prstGeom>
        </p:spPr>
      </p:pic>
      <p:pic>
        <p:nvPicPr>
          <p:cNvPr id="11" name="Immagine 10">
            <a:extLst>
              <a:ext uri="{FF2B5EF4-FFF2-40B4-BE49-F238E27FC236}">
                <a16:creationId xmlns:a16="http://schemas.microsoft.com/office/drawing/2014/main" id="{87611618-F73E-6CEB-8163-CB7055F473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9550" y="5312118"/>
            <a:ext cx="1631798" cy="1631798"/>
          </a:xfrm>
          <a:prstGeom prst="rect">
            <a:avLst/>
          </a:prstGeom>
        </p:spPr>
      </p:pic>
      <p:sp>
        <p:nvSpPr>
          <p:cNvPr id="6" name="CasellaDiTesto 5">
            <a:extLst>
              <a:ext uri="{FF2B5EF4-FFF2-40B4-BE49-F238E27FC236}">
                <a16:creationId xmlns:a16="http://schemas.microsoft.com/office/drawing/2014/main" id="{DD44D3BD-DCAE-5DFD-6D86-2FFEBFA3A863}"/>
              </a:ext>
            </a:extLst>
          </p:cNvPr>
          <p:cNvSpPr txBox="1"/>
          <p:nvPr/>
        </p:nvSpPr>
        <p:spPr>
          <a:xfrm>
            <a:off x="144881" y="3707305"/>
            <a:ext cx="1104556" cy="1217706"/>
          </a:xfrm>
          <a:prstGeom prst="rect">
            <a:avLst/>
          </a:prstGeom>
          <a:noFill/>
        </p:spPr>
        <p:txBody>
          <a:bodyPr vert="horz" wrap="square">
            <a:spAutoFit/>
          </a:bodyPr>
          <a:lstStyle/>
          <a:p>
            <a:r>
              <a:rPr lang="it-IT" sz="5850" b="1" dirty="0">
                <a:solidFill>
                  <a:srgbClr val="FF0000"/>
                </a:solidFill>
                <a:latin typeface="VTF Redzone Classic" panose="00000500000000000000" pitchFamily="2" charset="0"/>
              </a:rPr>
              <a:t>29</a:t>
            </a:r>
          </a:p>
          <a:p>
            <a:r>
              <a:rPr lang="it-IT" sz="1463" dirty="0">
                <a:solidFill>
                  <a:srgbClr val="F89420"/>
                </a:solidFill>
              </a:rPr>
              <a:t>	</a:t>
            </a:r>
            <a:r>
              <a:rPr lang="it-IT" sz="1463" dirty="0"/>
              <a:t> </a:t>
            </a:r>
          </a:p>
        </p:txBody>
      </p:sp>
      <p:sp>
        <p:nvSpPr>
          <p:cNvPr id="7" name="CasellaDiTesto 6">
            <a:extLst>
              <a:ext uri="{FF2B5EF4-FFF2-40B4-BE49-F238E27FC236}">
                <a16:creationId xmlns:a16="http://schemas.microsoft.com/office/drawing/2014/main" id="{7266BD1E-0A58-7CB5-8F8E-EF2B79339FA9}"/>
              </a:ext>
            </a:extLst>
          </p:cNvPr>
          <p:cNvSpPr txBox="1"/>
          <p:nvPr/>
        </p:nvSpPr>
        <p:spPr>
          <a:xfrm rot="10800000">
            <a:off x="-86656" y="4571405"/>
            <a:ext cx="859915" cy="2090917"/>
          </a:xfrm>
          <a:prstGeom prst="rect">
            <a:avLst/>
          </a:prstGeom>
          <a:noFill/>
        </p:spPr>
        <p:txBody>
          <a:bodyPr vert="vert" wrap="square">
            <a:spAutoFit/>
          </a:bodyPr>
          <a:lstStyle/>
          <a:p>
            <a:r>
              <a:rPr lang="it-IT" sz="4388" b="1" dirty="0">
                <a:solidFill>
                  <a:srgbClr val="E95B0C"/>
                </a:solidFill>
                <a:latin typeface="VTF Redzone Classic" panose="00000500000000000000" pitchFamily="2" charset="0"/>
              </a:rPr>
              <a:t>Edizione</a:t>
            </a:r>
          </a:p>
        </p:txBody>
      </p:sp>
      <p:sp>
        <p:nvSpPr>
          <p:cNvPr id="9" name="CasellaDiTesto 8">
            <a:extLst>
              <a:ext uri="{FF2B5EF4-FFF2-40B4-BE49-F238E27FC236}">
                <a16:creationId xmlns:a16="http://schemas.microsoft.com/office/drawing/2014/main" id="{3985E9CE-9D1A-5374-7D8B-FEF66BE4CA4E}"/>
              </a:ext>
            </a:extLst>
          </p:cNvPr>
          <p:cNvSpPr txBox="1"/>
          <p:nvPr/>
        </p:nvSpPr>
        <p:spPr>
          <a:xfrm>
            <a:off x="446159" y="4681357"/>
            <a:ext cx="709874" cy="1980965"/>
          </a:xfrm>
          <a:prstGeom prst="rect">
            <a:avLst/>
          </a:prstGeom>
          <a:noFill/>
        </p:spPr>
        <p:txBody>
          <a:bodyPr vert="vert270" wrap="square">
            <a:spAutoFit/>
          </a:bodyPr>
          <a:lstStyle/>
          <a:p>
            <a:r>
              <a:rPr lang="it-IT" sz="3413" b="1" dirty="0">
                <a:solidFill>
                  <a:srgbClr val="E95B0C"/>
                </a:solidFill>
                <a:latin typeface="VTF Redzone Classic" panose="00000500000000000000" pitchFamily="2" charset="0"/>
              </a:rPr>
              <a:t>2026/2027</a:t>
            </a:r>
            <a:endParaRPr lang="it-IT" sz="3413" dirty="0">
              <a:solidFill>
                <a:srgbClr val="E95B0C"/>
              </a:solidFill>
            </a:endParaRPr>
          </a:p>
        </p:txBody>
      </p:sp>
      <p:sp>
        <p:nvSpPr>
          <p:cNvPr id="16" name="Titolo 1">
            <a:extLst>
              <a:ext uri="{FF2B5EF4-FFF2-40B4-BE49-F238E27FC236}">
                <a16:creationId xmlns:a16="http://schemas.microsoft.com/office/drawing/2014/main" id="{1E0DE10C-C036-DD41-2405-ED2FB742C2D0}"/>
              </a:ext>
            </a:extLst>
          </p:cNvPr>
          <p:cNvSpPr txBox="1">
            <a:spLocks/>
          </p:cNvSpPr>
          <p:nvPr/>
        </p:nvSpPr>
        <p:spPr>
          <a:xfrm>
            <a:off x="633711" y="259047"/>
            <a:ext cx="8543925" cy="642537"/>
          </a:xfrm>
          <a:prstGeom prst="rect">
            <a:avLst/>
          </a:prstGeom>
        </p:spPr>
        <p:txBody>
          <a:bodyPr vert="horz" lIns="91440" tIns="45720" rIns="91440" bIns="45720" rtlCol="0" anchor="ctr">
            <a:normAutofit fontScale="97500" lnSpcReduction="10000"/>
          </a:bodyPr>
          <a:lstStyle>
            <a:lvl1pPr algn="l" defTabSz="914423" rtl="0" eaLnBrk="1" latinLnBrk="0" hangingPunct="1">
              <a:lnSpc>
                <a:spcPct val="90000"/>
              </a:lnSpc>
              <a:spcBef>
                <a:spcPct val="0"/>
              </a:spcBef>
              <a:buNone/>
              <a:defRPr sz="4401" kern="1200">
                <a:solidFill>
                  <a:schemeClr val="tx1"/>
                </a:solidFill>
                <a:latin typeface="+mj-lt"/>
                <a:ea typeface="+mj-ea"/>
                <a:cs typeface="+mj-cs"/>
              </a:defRPr>
            </a:lvl1pPr>
          </a:lstStyle>
          <a:p>
            <a:pPr algn="ctr"/>
            <a:r>
              <a:rPr lang="it-IT" b="1" dirty="0">
                <a:solidFill>
                  <a:srgbClr val="E95B0C"/>
                </a:solidFill>
                <a:latin typeface="VTF Redzone Classic" panose="00000500000000000000" pitchFamily="2" charset="0"/>
              </a:rPr>
              <a:t>Delegazione di LIVORNO</a:t>
            </a:r>
            <a:endParaRPr lang="it-IT" dirty="0">
              <a:solidFill>
                <a:srgbClr val="E95B0C"/>
              </a:solidFill>
            </a:endParaRPr>
          </a:p>
        </p:txBody>
      </p:sp>
      <p:pic>
        <p:nvPicPr>
          <p:cNvPr id="2" name="Immagine 1">
            <a:extLst>
              <a:ext uri="{FF2B5EF4-FFF2-40B4-BE49-F238E27FC236}">
                <a16:creationId xmlns:a16="http://schemas.microsoft.com/office/drawing/2014/main" id="{E3B858FD-3E67-C118-48A6-4BCC7565DC0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48073" y="155962"/>
            <a:ext cx="1098171" cy="1364506"/>
          </a:xfrm>
          <a:prstGeom prst="rect">
            <a:avLst/>
          </a:prstGeom>
        </p:spPr>
      </p:pic>
      <p:pic>
        <p:nvPicPr>
          <p:cNvPr id="4" name="Immagine 3">
            <a:extLst>
              <a:ext uri="{FF2B5EF4-FFF2-40B4-BE49-F238E27FC236}">
                <a16:creationId xmlns:a16="http://schemas.microsoft.com/office/drawing/2014/main" id="{871858D2-2349-3072-63ED-12D55B56118F}"/>
              </a:ext>
            </a:extLst>
          </p:cNvPr>
          <p:cNvPicPr>
            <a:picLocks noChangeAspect="1"/>
          </p:cNvPicPr>
          <p:nvPr/>
        </p:nvPicPr>
        <p:blipFill>
          <a:blip r:embed="rId5"/>
          <a:stretch>
            <a:fillRect/>
          </a:stretch>
        </p:blipFill>
        <p:spPr>
          <a:xfrm>
            <a:off x="1156032" y="794758"/>
            <a:ext cx="7513053" cy="5740995"/>
          </a:xfrm>
          <a:prstGeom prst="rect">
            <a:avLst/>
          </a:prstGeom>
        </p:spPr>
      </p:pic>
    </p:spTree>
    <p:extLst>
      <p:ext uri="{BB962C8B-B14F-4D97-AF65-F5344CB8AC3E}">
        <p14:creationId xmlns:p14="http://schemas.microsoft.com/office/powerpoint/2010/main" val="2344785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117F6A3-19CB-7519-E63D-D6AED4FAB2EA}"/>
              </a:ext>
            </a:extLst>
          </p:cNvPr>
          <p:cNvSpPr>
            <a:spLocks noGrp="1"/>
          </p:cNvSpPr>
          <p:nvPr>
            <p:ph idx="1"/>
          </p:nvPr>
        </p:nvSpPr>
        <p:spPr>
          <a:xfrm>
            <a:off x="857947" y="1825625"/>
            <a:ext cx="7824580" cy="4351338"/>
          </a:xfrm>
        </p:spPr>
        <p:txBody>
          <a:bodyPr>
            <a:normAutofit lnSpcReduction="10000"/>
          </a:bodyPr>
          <a:lstStyle/>
          <a:p>
            <a:r>
              <a:rPr lang="it-IT" sz="1100" b="1" dirty="0">
                <a:latin typeface="Arial" panose="020B0604020202020204" pitchFamily="34" charset="0"/>
                <a:cs typeface="Arial" panose="020B0604020202020204" pitchFamily="34" charset="0"/>
              </a:rPr>
              <a:t>NORME DI SVOLGIMENTO – GRADUATORIE </a:t>
            </a:r>
          </a:p>
          <a:p>
            <a:r>
              <a:rPr lang="it-IT" sz="900" dirty="0">
                <a:latin typeface="Arial" panose="020B0604020202020204" pitchFamily="34" charset="0"/>
                <a:cs typeface="Arial" panose="020B0604020202020204" pitchFamily="34" charset="0"/>
              </a:rPr>
              <a:t>Accoppiamenti gare di andata e ritorno (primo turno ed eventuali turni successivi): </a:t>
            </a:r>
          </a:p>
          <a:p>
            <a:pPr marL="0" indent="0">
              <a:buNone/>
            </a:pPr>
            <a:r>
              <a:rPr lang="it-IT" sz="900" dirty="0">
                <a:latin typeface="Arial" panose="020B0604020202020204" pitchFamily="34" charset="0"/>
                <a:cs typeface="Arial" panose="020B0604020202020204" pitchFamily="34" charset="0"/>
              </a:rPr>
              <a:t>la società scritta al rigo superiore del prospetto di cui al precedente punto gioca la prima partita in casa. </a:t>
            </a:r>
          </a:p>
          <a:p>
            <a:pPr marL="0" indent="0">
              <a:buNone/>
            </a:pPr>
            <a:r>
              <a:rPr lang="it-IT" sz="900" dirty="0">
                <a:latin typeface="Arial" panose="020B0604020202020204" pitchFamily="34" charset="0"/>
                <a:cs typeface="Arial" panose="020B0604020202020204" pitchFamily="34" charset="0"/>
              </a:rPr>
              <a:t>Supera il turno la società che nei due incontri avrà ottenuto il maggior numero di punti; </a:t>
            </a:r>
          </a:p>
          <a:p>
            <a:pPr marL="0" indent="0">
              <a:buNone/>
            </a:pPr>
            <a:r>
              <a:rPr lang="it-IT" sz="900" dirty="0">
                <a:latin typeface="Arial" panose="020B0604020202020204" pitchFamily="34" charset="0"/>
                <a:cs typeface="Arial" panose="020B0604020202020204" pitchFamily="34" charset="0"/>
              </a:rPr>
              <a:t>a parità di punti è valido il maggior numero di reti segnate; </a:t>
            </a:r>
          </a:p>
          <a:p>
            <a:pPr marL="0" indent="0">
              <a:buNone/>
            </a:pPr>
            <a:r>
              <a:rPr lang="it-IT" sz="900" dirty="0">
                <a:latin typeface="Arial" panose="020B0604020202020204" pitchFamily="34" charset="0"/>
                <a:cs typeface="Arial" panose="020B0604020202020204" pitchFamily="34" charset="0"/>
              </a:rPr>
              <a:t>a parità di reti segnate, al termine del secondo incontro, l’Arbitro è tenuto a fare eseguire i tiri di rigore secondo le modalità previste dai vigenti regolamenti. </a:t>
            </a:r>
          </a:p>
          <a:p>
            <a:pPr>
              <a:buFontTx/>
              <a:buChar char="-"/>
            </a:pPr>
            <a:r>
              <a:rPr lang="it-IT" sz="900" dirty="0">
                <a:latin typeface="Arial" panose="020B0604020202020204" pitchFamily="34" charset="0"/>
                <a:cs typeface="Arial" panose="020B0604020202020204" pitchFamily="34" charset="0"/>
              </a:rPr>
              <a:t>Triangolari (primo turno ed eventuali turni successivi): </a:t>
            </a:r>
          </a:p>
          <a:p>
            <a:pPr marL="0" indent="0">
              <a:buNone/>
            </a:pPr>
            <a:r>
              <a:rPr lang="it-IT" sz="900" dirty="0">
                <a:latin typeface="Arial" panose="020B0604020202020204" pitchFamily="34" charset="0"/>
                <a:cs typeface="Arial" panose="020B0604020202020204" pitchFamily="34" charset="0"/>
              </a:rPr>
              <a:t>Effettuerà la prima gara in casa la società scritta al primo posto del triangolare (A) contro la società scritta al secondo posto (B), riposerà la società scritta al terzo posto (C); </a:t>
            </a:r>
          </a:p>
          <a:p>
            <a:pPr>
              <a:buFontTx/>
              <a:buChar char="-"/>
            </a:pPr>
            <a:r>
              <a:rPr lang="it-IT" sz="900" dirty="0">
                <a:latin typeface="Arial" panose="020B0604020202020204" pitchFamily="34" charset="0"/>
                <a:cs typeface="Arial" panose="020B0604020202020204" pitchFamily="34" charset="0"/>
              </a:rPr>
              <a:t>- nella seconda giornata riposa la società che ha vinto la prima gara o, in caso di pareggio, quella che ha disputato la gara in trasferta; </a:t>
            </a:r>
          </a:p>
          <a:p>
            <a:pPr>
              <a:buFontTx/>
              <a:buChar char="-"/>
            </a:pPr>
            <a:r>
              <a:rPr lang="it-IT" sz="900" dirty="0">
                <a:latin typeface="Arial" panose="020B0604020202020204" pitchFamily="34" charset="0"/>
                <a:cs typeface="Arial" panose="020B0604020202020204" pitchFamily="34" charset="0"/>
              </a:rPr>
              <a:t>- nella terza giornata si svolge la gara fra le società che non si sono incontrate in precedenza. </a:t>
            </a:r>
          </a:p>
          <a:p>
            <a:pPr>
              <a:buFontTx/>
              <a:buChar char="-"/>
            </a:pPr>
            <a:r>
              <a:rPr lang="it-IT" sz="900" dirty="0">
                <a:latin typeface="Arial" panose="020B0604020202020204" pitchFamily="34" charset="0"/>
                <a:cs typeface="Arial" panose="020B0604020202020204" pitchFamily="34" charset="0"/>
              </a:rPr>
              <a:t>Risulta vincente del turno la società che: </a:t>
            </a:r>
          </a:p>
          <a:p>
            <a:pPr>
              <a:buFontTx/>
              <a:buChar char="-"/>
            </a:pPr>
            <a:r>
              <a:rPr lang="it-IT" sz="900" dirty="0">
                <a:latin typeface="Arial" panose="020B0604020202020204" pitchFamily="34" charset="0"/>
                <a:cs typeface="Arial" panose="020B0604020202020204" pitchFamily="34" charset="0"/>
              </a:rPr>
              <a:t>- ha ottenuto il maggior numero di punti; </a:t>
            </a:r>
          </a:p>
          <a:p>
            <a:pPr>
              <a:buFontTx/>
              <a:buChar char="-"/>
            </a:pPr>
            <a:r>
              <a:rPr lang="it-IT" sz="900" dirty="0">
                <a:latin typeface="Arial" panose="020B0604020202020204" pitchFamily="34" charset="0"/>
                <a:cs typeface="Arial" panose="020B0604020202020204" pitchFamily="34" charset="0"/>
              </a:rPr>
              <a:t>- a parità di punti la miglior differenza reti; </a:t>
            </a:r>
          </a:p>
          <a:p>
            <a:pPr>
              <a:buFontTx/>
              <a:buChar char="-"/>
            </a:pPr>
            <a:r>
              <a:rPr lang="it-IT" sz="900" dirty="0">
                <a:latin typeface="Arial" panose="020B0604020202020204" pitchFamily="34" charset="0"/>
                <a:cs typeface="Arial" panose="020B0604020202020204" pitchFamily="34" charset="0"/>
              </a:rPr>
              <a:t>- a parità di differenza reti, il maggior numero di reti segnate; </a:t>
            </a:r>
          </a:p>
          <a:p>
            <a:pPr>
              <a:buFontTx/>
              <a:buChar char="-"/>
            </a:pPr>
            <a:r>
              <a:rPr lang="it-IT" sz="900" dirty="0">
                <a:latin typeface="Arial" panose="020B0604020202020204" pitchFamily="34" charset="0"/>
                <a:cs typeface="Arial" panose="020B0604020202020204" pitchFamily="34" charset="0"/>
              </a:rPr>
              <a:t>- a parità di reti segnate (nel caso di persistente parità di due sole società) fa fede l’esito dell’incontro diretto fra le due; </a:t>
            </a:r>
          </a:p>
          <a:p>
            <a:pPr>
              <a:buFontTx/>
              <a:buChar char="-"/>
            </a:pPr>
            <a:r>
              <a:rPr lang="it-IT" sz="900" dirty="0">
                <a:latin typeface="Arial" panose="020B0604020202020204" pitchFamily="34" charset="0"/>
                <a:cs typeface="Arial" panose="020B0604020202020204" pitchFamily="34" charset="0"/>
              </a:rPr>
              <a:t>- ad ulteriore persistente parità o nella ipotesi di completa parità fra tutte e tre le società si procede per sorteggio a cura della Segreteria della Delegazione Provinciale di riferimento.</a:t>
            </a:r>
          </a:p>
        </p:txBody>
      </p:sp>
      <p:pic>
        <p:nvPicPr>
          <p:cNvPr id="6" name="Immagine 5">
            <a:extLst>
              <a:ext uri="{FF2B5EF4-FFF2-40B4-BE49-F238E27FC236}">
                <a16:creationId xmlns:a16="http://schemas.microsoft.com/office/drawing/2014/main" id="{479D395C-BFBC-D9CF-AA20-791E72CB2DA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8073" y="155962"/>
            <a:ext cx="1098171" cy="1364506"/>
          </a:xfrm>
          <a:prstGeom prst="rect">
            <a:avLst/>
          </a:prstGeom>
        </p:spPr>
      </p:pic>
      <p:sp>
        <p:nvSpPr>
          <p:cNvPr id="8" name="Titolo 1">
            <a:extLst>
              <a:ext uri="{FF2B5EF4-FFF2-40B4-BE49-F238E27FC236}">
                <a16:creationId xmlns:a16="http://schemas.microsoft.com/office/drawing/2014/main" id="{87FE7212-98FA-BAAE-C945-5D67AAFDE027}"/>
              </a:ext>
            </a:extLst>
          </p:cNvPr>
          <p:cNvSpPr txBox="1">
            <a:spLocks noGrp="1"/>
          </p:cNvSpPr>
          <p:nvPr>
            <p:ph type="title"/>
          </p:nvPr>
        </p:nvSpPr>
        <p:spPr>
          <a:prstGeom prst="rect">
            <a:avLst/>
          </a:prstGeom>
        </p:spPr>
        <p:txBody>
          <a:bodyPr vert="horz" lIns="91440" tIns="45720" rIns="91440" bIns="45720" rtlCol="0" anchor="ctr">
            <a:normAutofit fontScale="97500"/>
          </a:bodyPr>
          <a:lstStyle>
            <a:lvl1pPr algn="l" defTabSz="914423" rtl="0" eaLnBrk="1" latinLnBrk="0" hangingPunct="1">
              <a:lnSpc>
                <a:spcPct val="90000"/>
              </a:lnSpc>
              <a:spcBef>
                <a:spcPct val="0"/>
              </a:spcBef>
              <a:buNone/>
              <a:defRPr sz="4401" kern="1200">
                <a:solidFill>
                  <a:schemeClr val="tx1"/>
                </a:solidFill>
                <a:latin typeface="+mj-lt"/>
                <a:ea typeface="+mj-ea"/>
                <a:cs typeface="+mj-cs"/>
              </a:defRPr>
            </a:lvl1pPr>
          </a:lstStyle>
          <a:p>
            <a:pPr algn="ctr"/>
            <a:r>
              <a:rPr lang="it-IT" b="1" dirty="0">
                <a:solidFill>
                  <a:srgbClr val="E95B0C"/>
                </a:solidFill>
                <a:latin typeface="VTF Redzone Classic" panose="00000500000000000000" pitchFamily="2" charset="0"/>
              </a:rPr>
              <a:t>Delegazione di LIVORNO</a:t>
            </a:r>
            <a:endParaRPr lang="it-IT" dirty="0">
              <a:solidFill>
                <a:srgbClr val="E95B0C"/>
              </a:solidFill>
            </a:endParaRPr>
          </a:p>
        </p:txBody>
      </p:sp>
      <p:sp>
        <p:nvSpPr>
          <p:cNvPr id="12" name="CasellaDiTesto 11">
            <a:extLst>
              <a:ext uri="{FF2B5EF4-FFF2-40B4-BE49-F238E27FC236}">
                <a16:creationId xmlns:a16="http://schemas.microsoft.com/office/drawing/2014/main" id="{E8B9FCA3-E704-D45C-8D1A-74D0065DC6BB}"/>
              </a:ext>
            </a:extLst>
          </p:cNvPr>
          <p:cNvSpPr txBox="1"/>
          <p:nvPr/>
        </p:nvSpPr>
        <p:spPr>
          <a:xfrm>
            <a:off x="148073" y="4557951"/>
            <a:ext cx="709874" cy="1980965"/>
          </a:xfrm>
          <a:prstGeom prst="rect">
            <a:avLst/>
          </a:prstGeom>
          <a:noFill/>
        </p:spPr>
        <p:txBody>
          <a:bodyPr vert="vert270" wrap="square">
            <a:spAutoFit/>
          </a:bodyPr>
          <a:lstStyle/>
          <a:p>
            <a:r>
              <a:rPr lang="it-IT" sz="3413" b="1" dirty="0">
                <a:solidFill>
                  <a:srgbClr val="E95B0C"/>
                </a:solidFill>
                <a:latin typeface="VTF Redzone Classic" panose="00000500000000000000" pitchFamily="2" charset="0"/>
              </a:rPr>
              <a:t>2026/2027</a:t>
            </a:r>
            <a:endParaRPr lang="it-IT" sz="3413" dirty="0">
              <a:solidFill>
                <a:srgbClr val="E95B0C"/>
              </a:solidFill>
            </a:endParaRPr>
          </a:p>
        </p:txBody>
      </p:sp>
      <p:sp>
        <p:nvSpPr>
          <p:cNvPr id="18" name="CasellaDiTesto 17">
            <a:extLst>
              <a:ext uri="{FF2B5EF4-FFF2-40B4-BE49-F238E27FC236}">
                <a16:creationId xmlns:a16="http://schemas.microsoft.com/office/drawing/2014/main" id="{1FD1D905-B226-8817-5EA7-FB9306A39669}"/>
              </a:ext>
            </a:extLst>
          </p:cNvPr>
          <p:cNvSpPr txBox="1"/>
          <p:nvPr/>
        </p:nvSpPr>
        <p:spPr>
          <a:xfrm>
            <a:off x="0" y="3643941"/>
            <a:ext cx="1104556" cy="1217706"/>
          </a:xfrm>
          <a:prstGeom prst="rect">
            <a:avLst/>
          </a:prstGeom>
          <a:noFill/>
        </p:spPr>
        <p:txBody>
          <a:bodyPr vert="horz" wrap="square">
            <a:spAutoFit/>
          </a:bodyPr>
          <a:lstStyle/>
          <a:p>
            <a:r>
              <a:rPr lang="it-IT" sz="5850" b="1" dirty="0">
                <a:solidFill>
                  <a:srgbClr val="FF0000"/>
                </a:solidFill>
                <a:latin typeface="VTF Redzone Classic" panose="00000500000000000000" pitchFamily="2" charset="0"/>
              </a:rPr>
              <a:t>29</a:t>
            </a:r>
          </a:p>
          <a:p>
            <a:r>
              <a:rPr lang="it-IT" sz="1463" dirty="0">
                <a:solidFill>
                  <a:srgbClr val="F89420"/>
                </a:solidFill>
              </a:rPr>
              <a:t>	</a:t>
            </a:r>
            <a:r>
              <a:rPr lang="it-IT" sz="1463" dirty="0"/>
              <a:t> </a:t>
            </a:r>
          </a:p>
        </p:txBody>
      </p:sp>
      <p:pic>
        <p:nvPicPr>
          <p:cNvPr id="21" name="Immagine 20">
            <a:extLst>
              <a:ext uri="{FF2B5EF4-FFF2-40B4-BE49-F238E27FC236}">
                <a16:creationId xmlns:a16="http://schemas.microsoft.com/office/drawing/2014/main" id="{04471060-542B-79D5-FAA3-837B1DD498C7}"/>
              </a:ext>
            </a:extLst>
          </p:cNvPr>
          <p:cNvPicPr>
            <a:picLocks noChangeAspect="1"/>
          </p:cNvPicPr>
          <p:nvPr/>
        </p:nvPicPr>
        <p:blipFill>
          <a:blip r:embed="rId3">
            <a:extLst>
              <a:ext uri="{28A0092B-C50C-407E-A947-70E740481C1C}">
                <a14:useLocalDpi xmlns:a14="http://schemas.microsoft.com/office/drawing/2010/main" val="0"/>
              </a:ext>
            </a:extLst>
          </a:blip>
          <a:srcRect r="86859"/>
          <a:stretch/>
        </p:blipFill>
        <p:spPr>
          <a:xfrm>
            <a:off x="8762489" y="0"/>
            <a:ext cx="1145921" cy="6858000"/>
          </a:xfrm>
          <a:prstGeom prst="rect">
            <a:avLst/>
          </a:prstGeom>
        </p:spPr>
      </p:pic>
      <p:pic>
        <p:nvPicPr>
          <p:cNvPr id="24" name="Immagine 23">
            <a:extLst>
              <a:ext uri="{FF2B5EF4-FFF2-40B4-BE49-F238E27FC236}">
                <a16:creationId xmlns:a16="http://schemas.microsoft.com/office/drawing/2014/main" id="{0B16B4B3-94E3-9690-96F7-65695A914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9550" y="5312118"/>
            <a:ext cx="1631798" cy="1631798"/>
          </a:xfrm>
          <a:prstGeom prst="rect">
            <a:avLst/>
          </a:prstGeom>
        </p:spPr>
      </p:pic>
    </p:spTree>
    <p:extLst>
      <p:ext uri="{BB962C8B-B14F-4D97-AF65-F5344CB8AC3E}">
        <p14:creationId xmlns:p14="http://schemas.microsoft.com/office/powerpoint/2010/main" val="3774142303"/>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6747</TotalTime>
  <Words>379</Words>
  <Application>Microsoft Office PowerPoint</Application>
  <PresentationFormat>A4 (21x29,7 cm)</PresentationFormat>
  <Paragraphs>74</Paragraphs>
  <Slides>5</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5</vt:i4>
      </vt:variant>
    </vt:vector>
  </HeadingPairs>
  <TitlesOfParts>
    <vt:vector size="12" baseType="lpstr">
      <vt:lpstr>Aptos</vt:lpstr>
      <vt:lpstr>Aptos Display</vt:lpstr>
      <vt:lpstr>Arial</vt:lpstr>
      <vt:lpstr>Calibri</vt:lpstr>
      <vt:lpstr>Inter Tight</vt:lpstr>
      <vt:lpstr>VTF Redzone Classic</vt:lpstr>
      <vt:lpstr>Tema di Office</vt:lpstr>
      <vt:lpstr>Presentazione standard di PowerPoint</vt:lpstr>
      <vt:lpstr>Presentazione standard di PowerPoint</vt:lpstr>
      <vt:lpstr>Presentazione standard di PowerPoint</vt:lpstr>
      <vt:lpstr>Presentazione standard di PowerPoint</vt:lpstr>
      <vt:lpstr>Delegazione di LIVORNO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antonio miraglia</dc:creator>
  <cp:lastModifiedBy>Programma Gare</cp:lastModifiedBy>
  <cp:revision>146</cp:revision>
  <cp:lastPrinted>2026-08-31T14:29:36Z</cp:lastPrinted>
  <dcterms:created xsi:type="dcterms:W3CDTF">2025-07-09T07:17:39Z</dcterms:created>
  <dcterms:modified xsi:type="dcterms:W3CDTF">2026-09-01T13:09:17Z</dcterms:modified>
</cp:coreProperties>
</file>